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ar-AE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3987" autoAdjust="0"/>
    <p:restoredTop sz="94660"/>
  </p:normalViewPr>
  <p:slideViewPr>
    <p:cSldViewPr snapToGrid="0">
      <p:cViewPr varScale="1">
        <p:scale>
          <a:sx n="79" d="100"/>
          <a:sy n="79" d="100"/>
        </p:scale>
        <p:origin x="16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ar-AE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ar-A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52A-C5DD-41D5-886F-5D6B53CCF7B7}" type="datetimeFigureOut">
              <a:rPr lang="ar-AE" smtClean="0"/>
              <a:t>15/05/1437</a:t>
            </a:fld>
            <a:endParaRPr lang="ar-A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A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18D77F-D47C-4F85-B95E-F32AD048688D}" type="slidenum">
              <a:rPr lang="ar-AE" smtClean="0"/>
              <a:t>‹#›</a:t>
            </a:fld>
            <a:endParaRPr lang="ar-AE"/>
          </a:p>
        </p:txBody>
      </p:sp>
    </p:spTree>
    <p:extLst>
      <p:ext uri="{BB962C8B-B14F-4D97-AF65-F5344CB8AC3E}">
        <p14:creationId xmlns:p14="http://schemas.microsoft.com/office/powerpoint/2010/main" val="35577027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A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A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52A-C5DD-41D5-886F-5D6B53CCF7B7}" type="datetimeFigureOut">
              <a:rPr lang="ar-AE" smtClean="0"/>
              <a:t>15/05/1437</a:t>
            </a:fld>
            <a:endParaRPr lang="ar-A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A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18D77F-D47C-4F85-B95E-F32AD048688D}" type="slidenum">
              <a:rPr lang="ar-AE" smtClean="0"/>
              <a:t>‹#›</a:t>
            </a:fld>
            <a:endParaRPr lang="ar-AE"/>
          </a:p>
        </p:txBody>
      </p:sp>
    </p:spTree>
    <p:extLst>
      <p:ext uri="{BB962C8B-B14F-4D97-AF65-F5344CB8AC3E}">
        <p14:creationId xmlns:p14="http://schemas.microsoft.com/office/powerpoint/2010/main" val="19534674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ar-A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A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52A-C5DD-41D5-886F-5D6B53CCF7B7}" type="datetimeFigureOut">
              <a:rPr lang="ar-AE" smtClean="0"/>
              <a:t>15/05/1437</a:t>
            </a:fld>
            <a:endParaRPr lang="ar-A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A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18D77F-D47C-4F85-B95E-F32AD048688D}" type="slidenum">
              <a:rPr lang="ar-AE" smtClean="0"/>
              <a:t>‹#›</a:t>
            </a:fld>
            <a:endParaRPr lang="ar-AE"/>
          </a:p>
        </p:txBody>
      </p:sp>
    </p:spTree>
    <p:extLst>
      <p:ext uri="{BB962C8B-B14F-4D97-AF65-F5344CB8AC3E}">
        <p14:creationId xmlns:p14="http://schemas.microsoft.com/office/powerpoint/2010/main" val="39986580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A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A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52A-C5DD-41D5-886F-5D6B53CCF7B7}" type="datetimeFigureOut">
              <a:rPr lang="ar-AE" smtClean="0"/>
              <a:t>15/05/1437</a:t>
            </a:fld>
            <a:endParaRPr lang="ar-A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A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18D77F-D47C-4F85-B95E-F32AD048688D}" type="slidenum">
              <a:rPr lang="ar-AE" smtClean="0"/>
              <a:t>‹#›</a:t>
            </a:fld>
            <a:endParaRPr lang="ar-AE"/>
          </a:p>
        </p:txBody>
      </p:sp>
    </p:spTree>
    <p:extLst>
      <p:ext uri="{BB962C8B-B14F-4D97-AF65-F5344CB8AC3E}">
        <p14:creationId xmlns:p14="http://schemas.microsoft.com/office/powerpoint/2010/main" val="4906307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ar-A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52A-C5DD-41D5-886F-5D6B53CCF7B7}" type="datetimeFigureOut">
              <a:rPr lang="ar-AE" smtClean="0"/>
              <a:t>15/05/1437</a:t>
            </a:fld>
            <a:endParaRPr lang="ar-A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A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18D77F-D47C-4F85-B95E-F32AD048688D}" type="slidenum">
              <a:rPr lang="ar-AE" smtClean="0"/>
              <a:t>‹#›</a:t>
            </a:fld>
            <a:endParaRPr lang="ar-AE"/>
          </a:p>
        </p:txBody>
      </p:sp>
    </p:spTree>
    <p:extLst>
      <p:ext uri="{BB962C8B-B14F-4D97-AF65-F5344CB8AC3E}">
        <p14:creationId xmlns:p14="http://schemas.microsoft.com/office/powerpoint/2010/main" val="21566380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A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A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AE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52A-C5DD-41D5-886F-5D6B53CCF7B7}" type="datetimeFigureOut">
              <a:rPr lang="ar-AE" smtClean="0"/>
              <a:t>15/05/1437</a:t>
            </a:fld>
            <a:endParaRPr lang="ar-A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A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18D77F-D47C-4F85-B95E-F32AD048688D}" type="slidenum">
              <a:rPr lang="ar-AE" smtClean="0"/>
              <a:t>‹#›</a:t>
            </a:fld>
            <a:endParaRPr lang="ar-AE"/>
          </a:p>
        </p:txBody>
      </p:sp>
    </p:spTree>
    <p:extLst>
      <p:ext uri="{BB962C8B-B14F-4D97-AF65-F5344CB8AC3E}">
        <p14:creationId xmlns:p14="http://schemas.microsoft.com/office/powerpoint/2010/main" val="15738130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ar-A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A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AE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52A-C5DD-41D5-886F-5D6B53CCF7B7}" type="datetimeFigureOut">
              <a:rPr lang="ar-AE" smtClean="0"/>
              <a:t>15/05/1437</a:t>
            </a:fld>
            <a:endParaRPr lang="ar-A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A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18D77F-D47C-4F85-B95E-F32AD048688D}" type="slidenum">
              <a:rPr lang="ar-AE" smtClean="0"/>
              <a:t>‹#›</a:t>
            </a:fld>
            <a:endParaRPr lang="ar-AE"/>
          </a:p>
        </p:txBody>
      </p:sp>
    </p:spTree>
    <p:extLst>
      <p:ext uri="{BB962C8B-B14F-4D97-AF65-F5344CB8AC3E}">
        <p14:creationId xmlns:p14="http://schemas.microsoft.com/office/powerpoint/2010/main" val="1552006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AE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52A-C5DD-41D5-886F-5D6B53CCF7B7}" type="datetimeFigureOut">
              <a:rPr lang="ar-AE" smtClean="0"/>
              <a:t>15/05/1437</a:t>
            </a:fld>
            <a:endParaRPr lang="ar-A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A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18D77F-D47C-4F85-B95E-F32AD048688D}" type="slidenum">
              <a:rPr lang="ar-AE" smtClean="0"/>
              <a:t>‹#›</a:t>
            </a:fld>
            <a:endParaRPr lang="ar-AE"/>
          </a:p>
        </p:txBody>
      </p:sp>
    </p:spTree>
    <p:extLst>
      <p:ext uri="{BB962C8B-B14F-4D97-AF65-F5344CB8AC3E}">
        <p14:creationId xmlns:p14="http://schemas.microsoft.com/office/powerpoint/2010/main" val="14777083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52A-C5DD-41D5-886F-5D6B53CCF7B7}" type="datetimeFigureOut">
              <a:rPr lang="ar-AE" smtClean="0"/>
              <a:t>15/05/1437</a:t>
            </a:fld>
            <a:endParaRPr lang="ar-A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A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18D77F-D47C-4F85-B95E-F32AD048688D}" type="slidenum">
              <a:rPr lang="ar-AE" smtClean="0"/>
              <a:t>‹#›</a:t>
            </a:fld>
            <a:endParaRPr lang="ar-AE"/>
          </a:p>
        </p:txBody>
      </p:sp>
    </p:spTree>
    <p:extLst>
      <p:ext uri="{BB962C8B-B14F-4D97-AF65-F5344CB8AC3E}">
        <p14:creationId xmlns:p14="http://schemas.microsoft.com/office/powerpoint/2010/main" val="21945719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ar-A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A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52A-C5DD-41D5-886F-5D6B53CCF7B7}" type="datetimeFigureOut">
              <a:rPr lang="ar-AE" smtClean="0"/>
              <a:t>15/05/1437</a:t>
            </a:fld>
            <a:endParaRPr lang="ar-A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A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18D77F-D47C-4F85-B95E-F32AD048688D}" type="slidenum">
              <a:rPr lang="ar-AE" smtClean="0"/>
              <a:t>‹#›</a:t>
            </a:fld>
            <a:endParaRPr lang="ar-AE"/>
          </a:p>
        </p:txBody>
      </p:sp>
    </p:spTree>
    <p:extLst>
      <p:ext uri="{BB962C8B-B14F-4D97-AF65-F5344CB8AC3E}">
        <p14:creationId xmlns:p14="http://schemas.microsoft.com/office/powerpoint/2010/main" val="19889522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ar-AE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A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7C52A-C5DD-41D5-886F-5D6B53CCF7B7}" type="datetimeFigureOut">
              <a:rPr lang="ar-AE" smtClean="0"/>
              <a:t>15/05/1437</a:t>
            </a:fld>
            <a:endParaRPr lang="ar-A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A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18D77F-D47C-4F85-B95E-F32AD048688D}" type="slidenum">
              <a:rPr lang="ar-AE" smtClean="0"/>
              <a:t>‹#›</a:t>
            </a:fld>
            <a:endParaRPr lang="ar-AE"/>
          </a:p>
        </p:txBody>
      </p:sp>
    </p:spTree>
    <p:extLst>
      <p:ext uri="{BB962C8B-B14F-4D97-AF65-F5344CB8AC3E}">
        <p14:creationId xmlns:p14="http://schemas.microsoft.com/office/powerpoint/2010/main" val="1297126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ar-A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A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B7C52A-C5DD-41D5-886F-5D6B53CCF7B7}" type="datetimeFigureOut">
              <a:rPr lang="ar-AE" smtClean="0"/>
              <a:t>15/05/1437</a:t>
            </a:fld>
            <a:endParaRPr lang="ar-A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A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18D77F-D47C-4F85-B95E-F32AD048688D}" type="slidenum">
              <a:rPr lang="ar-AE" smtClean="0"/>
              <a:t>‹#›</a:t>
            </a:fld>
            <a:endParaRPr lang="ar-AE"/>
          </a:p>
        </p:txBody>
      </p:sp>
    </p:spTree>
    <p:extLst>
      <p:ext uri="{BB962C8B-B14F-4D97-AF65-F5344CB8AC3E}">
        <p14:creationId xmlns:p14="http://schemas.microsoft.com/office/powerpoint/2010/main" val="12356403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r" defTabSz="914400" rtl="1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r" defTabSz="914400" rtl="1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AE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audio" Target="../media/audio2.wav"/><Relationship Id="rId7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0210" y="0"/>
            <a:ext cx="11022523" cy="221913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002" t="25294" r="15360" b="36112"/>
          <a:stretch/>
        </p:blipFill>
        <p:spPr>
          <a:xfrm>
            <a:off x="8558784" y="3364992"/>
            <a:ext cx="2377440" cy="804672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68" t="26227" r="12772" b="31087"/>
          <a:stretch/>
        </p:blipFill>
        <p:spPr>
          <a:xfrm>
            <a:off x="2267712" y="4870512"/>
            <a:ext cx="2926080" cy="890016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78" t="21202" r="13712" b="27341"/>
          <a:stretch/>
        </p:blipFill>
        <p:spPr>
          <a:xfrm>
            <a:off x="8327136" y="4949952"/>
            <a:ext cx="2816352" cy="1072896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36" t="20378" r="13236" b="32257"/>
          <a:stretch/>
        </p:blipFill>
        <p:spPr>
          <a:xfrm>
            <a:off x="2365248" y="3273552"/>
            <a:ext cx="2828544" cy="987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94858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bkar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Hawel_men_Gadee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Hawel_men_Gadee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Hawel_men_Gadee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Times New Roman</vt:lpstr>
      <vt:lpstr>Office Theme</vt:lpstr>
      <vt:lpstr>PowerPoint Presentation</vt:lpstr>
    </vt:vector>
  </TitlesOfParts>
  <Company>AliElbasry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Ali Abdalla Elbasry</dc:creator>
  <cp:lastModifiedBy>Ali Abdalla Elbasry</cp:lastModifiedBy>
  <cp:revision>3</cp:revision>
  <dcterms:created xsi:type="dcterms:W3CDTF">2016-02-22T20:31:48Z</dcterms:created>
  <dcterms:modified xsi:type="dcterms:W3CDTF">2016-02-22T20:45:50Z</dcterms:modified>
</cp:coreProperties>
</file>