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custDataLst>
    <p:tags r:id="rId4"/>
  </p:custDataLst>
  <p:defaultTextStyle>
    <a:defPPr>
      <a:defRPr lang="ar-M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BD88B0C-E450-42DD-B5E3-CA4A398F32BF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M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M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67C7AA7-6123-415F-AF4C-D8378E929F6F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4165502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7C7AA7-6123-415F-AF4C-D8378E929F6F}" type="slidenum">
              <a:rPr lang="ar-MA" smtClean="0"/>
              <a:t>1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2780644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ar-M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ar-M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917928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ar-M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M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2232601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ar-M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M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3720219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ar-M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M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2905186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ar-M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3003467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ar-M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M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M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3099285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ar-M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M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M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3827264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ar-M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2592794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2300742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ar-M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M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949070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ar-M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M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M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1248183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fr-FR" smtClean="0"/>
              <a:t>Modifiez le style du titre</a:t>
            </a:r>
            <a:endParaRPr lang="ar-M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M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505F5-4A85-4E66-9231-0ECE63F178A3}" type="datetimeFigureOut">
              <a:rPr lang="ar-MA" smtClean="0"/>
              <a:t>26-01-1437</a:t>
            </a:fld>
            <a:endParaRPr lang="ar-M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M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95DAD-FA37-4633-964E-421182EEB624}" type="slidenum">
              <a:rPr lang="ar-MA" smtClean="0"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1441945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M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555776" y="404664"/>
            <a:ext cx="3861792" cy="365125"/>
          </a:xfrm>
        </p:spPr>
        <p:txBody>
          <a:bodyPr/>
          <a:lstStyle/>
          <a:p>
            <a:fld id="{BC7C7F52-0D96-4B45-8AC0-D28529828A03}" type="datetime10">
              <a:rPr lang="ar-MA" sz="1800" b="1" smtClean="0">
                <a:solidFill>
                  <a:srgbClr val="FF0000"/>
                </a:solidFill>
                <a:cs typeface="(AH) Manal Black" pitchFamily="2" charset="-78"/>
              </a:rPr>
              <a:t>الأحد، 08 تشرين الثاني، 2015</a:t>
            </a:fld>
            <a:endParaRPr lang="ar-MA" sz="1800" b="1" dirty="0">
              <a:solidFill>
                <a:srgbClr val="FF0000"/>
              </a:solidFill>
              <a:cs typeface="(AH) Manal Black" pitchFamily="2" charset="-78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843808" y="1340768"/>
            <a:ext cx="446449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MA" sz="2000" b="1" dirty="0" err="1" smtClean="0"/>
              <a:t>الاحد</a:t>
            </a:r>
            <a:r>
              <a:rPr lang="ar-MA" sz="2000" b="1" dirty="0" smtClean="0"/>
              <a:t> 8 نونبر 2015</a:t>
            </a:r>
            <a:endParaRPr lang="ar-MA" sz="2000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1979712" y="2924944"/>
            <a:ext cx="51125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MA" b="1" dirty="0" smtClean="0"/>
              <a:t>كيف أدرج التاريخ بالطريقة الثانية بشكل </a:t>
            </a:r>
            <a:r>
              <a:rPr lang="ar-MA" b="1" dirty="0" err="1" smtClean="0"/>
              <a:t>اوتوماتيكي</a:t>
            </a:r>
            <a:r>
              <a:rPr lang="ar-MA" b="1" dirty="0" smtClean="0"/>
              <a:t> لان جهازي يقترح الشكل الأول الذي </a:t>
            </a:r>
            <a:r>
              <a:rPr lang="ar-MA" b="1" dirty="0" err="1" smtClean="0"/>
              <a:t>لايناسبني</a:t>
            </a:r>
            <a:r>
              <a:rPr lang="ar-MA" b="1" dirty="0" smtClean="0"/>
              <a:t> نظرا لتسمية الشهور الشرقية  </a:t>
            </a:r>
            <a:endParaRPr lang="ar-MA" b="1" dirty="0"/>
          </a:p>
        </p:txBody>
      </p:sp>
      <p:sp>
        <p:nvSpPr>
          <p:cNvPr id="8" name="Ellipse 7"/>
          <p:cNvSpPr/>
          <p:nvPr/>
        </p:nvSpPr>
        <p:spPr>
          <a:xfrm>
            <a:off x="6876256" y="404664"/>
            <a:ext cx="432048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MA" dirty="0" smtClean="0"/>
              <a:t>1</a:t>
            </a:r>
            <a:endParaRPr lang="ar-MA" dirty="0"/>
          </a:p>
        </p:txBody>
      </p:sp>
      <p:sp>
        <p:nvSpPr>
          <p:cNvPr id="9" name="Ellipse 8"/>
          <p:cNvSpPr/>
          <p:nvPr/>
        </p:nvSpPr>
        <p:spPr>
          <a:xfrm>
            <a:off x="6516216" y="1340768"/>
            <a:ext cx="504056" cy="4001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MA" dirty="0" smtClean="0"/>
              <a:t>2</a:t>
            </a:r>
            <a:endParaRPr lang="ar-MA" dirty="0"/>
          </a:p>
        </p:txBody>
      </p:sp>
    </p:spTree>
    <p:extLst>
      <p:ext uri="{BB962C8B-B14F-4D97-AF65-F5344CB8AC3E}">
        <p14:creationId xmlns:p14="http://schemas.microsoft.com/office/powerpoint/2010/main" val="228457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3c32ffca63793be7774236b60cc8cb5ab901b14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26</Words>
  <Application>Microsoft Office PowerPoint</Application>
  <PresentationFormat>Affichage à l'écran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kartoi</dc:creator>
  <cp:lastModifiedBy>kartoi</cp:lastModifiedBy>
  <cp:revision>3</cp:revision>
  <dcterms:created xsi:type="dcterms:W3CDTF">2015-11-08T16:50:14Z</dcterms:created>
  <dcterms:modified xsi:type="dcterms:W3CDTF">2015-11-08T17:11:32Z</dcterms:modified>
</cp:coreProperties>
</file>