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5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mir\Desktop\1-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0" t="38451" r="17847" b="35792"/>
          <a:stretch/>
        </p:blipFill>
        <p:spPr bwMode="auto">
          <a:xfrm>
            <a:off x="1295399" y="644235"/>
            <a:ext cx="6054436" cy="188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mir\Desktop\1-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90" t="38926" r="26220" b="34902"/>
          <a:stretch/>
        </p:blipFill>
        <p:spPr bwMode="auto">
          <a:xfrm>
            <a:off x="1295400" y="3200400"/>
            <a:ext cx="6054436" cy="1914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73610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amir</dc:creator>
  <cp:lastModifiedBy>amir</cp:lastModifiedBy>
  <cp:revision>1</cp:revision>
  <dcterms:created xsi:type="dcterms:W3CDTF">2006-08-16T00:00:00Z</dcterms:created>
  <dcterms:modified xsi:type="dcterms:W3CDTF">2013-11-04T19:17:30Z</dcterms:modified>
</cp:coreProperties>
</file>