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684" autoAdjust="0"/>
    <p:restoredTop sz="94660"/>
  </p:normalViewPr>
  <p:slideViewPr>
    <p:cSldViewPr snapToGrid="0">
      <p:cViewPr varScale="1">
        <p:scale>
          <a:sx n="72" d="100"/>
          <a:sy n="72" d="100"/>
        </p:scale>
        <p:origin x="15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0AFC2-419A-4DCD-86B0-D248AC5CAB24}" type="datetimeFigureOut">
              <a:rPr lang="ar-JO" smtClean="0"/>
              <a:t>22/07/1439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EEB6-A967-466D-8CA6-F4B2FC21B0D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652505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0AFC2-419A-4DCD-86B0-D248AC5CAB24}" type="datetimeFigureOut">
              <a:rPr lang="ar-JO" smtClean="0"/>
              <a:t>22/07/1439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EEB6-A967-466D-8CA6-F4B2FC21B0D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218684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0AFC2-419A-4DCD-86B0-D248AC5CAB24}" type="datetimeFigureOut">
              <a:rPr lang="ar-JO" smtClean="0"/>
              <a:t>22/07/1439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EEB6-A967-466D-8CA6-F4B2FC21B0D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586825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0AFC2-419A-4DCD-86B0-D248AC5CAB24}" type="datetimeFigureOut">
              <a:rPr lang="ar-JO" smtClean="0"/>
              <a:t>22/07/1439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EEB6-A967-466D-8CA6-F4B2FC21B0D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147533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0AFC2-419A-4DCD-86B0-D248AC5CAB24}" type="datetimeFigureOut">
              <a:rPr lang="ar-JO" smtClean="0"/>
              <a:t>22/07/1439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EEB6-A967-466D-8CA6-F4B2FC21B0D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013679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0AFC2-419A-4DCD-86B0-D248AC5CAB24}" type="datetimeFigureOut">
              <a:rPr lang="ar-JO" smtClean="0"/>
              <a:t>22/07/1439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EEB6-A967-466D-8CA6-F4B2FC21B0D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312931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0AFC2-419A-4DCD-86B0-D248AC5CAB24}" type="datetimeFigureOut">
              <a:rPr lang="ar-JO" smtClean="0"/>
              <a:t>22/07/1439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EEB6-A967-466D-8CA6-F4B2FC21B0D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551834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0AFC2-419A-4DCD-86B0-D248AC5CAB24}" type="datetimeFigureOut">
              <a:rPr lang="ar-JO" smtClean="0"/>
              <a:t>22/07/1439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EEB6-A967-466D-8CA6-F4B2FC21B0D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282157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0AFC2-419A-4DCD-86B0-D248AC5CAB24}" type="datetimeFigureOut">
              <a:rPr lang="ar-JO" smtClean="0"/>
              <a:t>22/07/1439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EEB6-A967-466D-8CA6-F4B2FC21B0D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946892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0AFC2-419A-4DCD-86B0-D248AC5CAB24}" type="datetimeFigureOut">
              <a:rPr lang="ar-JO" smtClean="0"/>
              <a:t>22/07/1439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EEB6-A967-466D-8CA6-F4B2FC21B0D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004281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0AFC2-419A-4DCD-86B0-D248AC5CAB24}" type="datetimeFigureOut">
              <a:rPr lang="ar-JO" smtClean="0"/>
              <a:t>22/07/1439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EEB6-A967-466D-8CA6-F4B2FC21B0D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391633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0AFC2-419A-4DCD-86B0-D248AC5CAB24}" type="datetimeFigureOut">
              <a:rPr lang="ar-JO" smtClean="0"/>
              <a:t>22/07/1439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6EEB6-A967-466D-8CA6-F4B2FC21B0D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73155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2192000" y="6191250"/>
            <a:ext cx="12192000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2500" b="1" dirty="0" smtClean="0">
                <a:effectLst/>
                <a:cs typeface="+mj-cs"/>
              </a:rPr>
              <a:t>يُعد برنامج البوربوينت إحدى برامج الحزمة المكتبيّة مايكروسوفت أوفيس</a:t>
            </a:r>
            <a:r>
              <a:rPr lang="en-US" sz="2500" b="1" dirty="0" smtClean="0">
                <a:effectLst/>
                <a:cs typeface="+mj-cs"/>
              </a:rPr>
              <a:t> </a:t>
            </a:r>
            <a:r>
              <a:rPr lang="ar-JO" sz="2500" b="1" dirty="0" smtClean="0">
                <a:effectLst/>
                <a:cs typeface="+mj-cs"/>
              </a:rPr>
              <a:t>وهو مُتخصِّص في إنشاء العروض التقديميّة</a:t>
            </a:r>
            <a:endParaRPr lang="ar-JO" sz="2500" b="1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7846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15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هاني العلي</dc:creator>
  <cp:lastModifiedBy>هاني العلي</cp:lastModifiedBy>
  <cp:revision>4</cp:revision>
  <dcterms:created xsi:type="dcterms:W3CDTF">2018-04-07T10:51:28Z</dcterms:created>
  <dcterms:modified xsi:type="dcterms:W3CDTF">2018-04-07T12:26:17Z</dcterms:modified>
</cp:coreProperties>
</file>