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5B41035D-2078-4CDC-9988-DD533385B56D}" type="datetimeFigureOut">
              <a:rPr lang="ar-SA" smtClean="0"/>
              <a:t>09/02/33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2FCF164-8AC5-4907-BD85-05A083EF5294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538B-5A4E-4AC5-B9E2-49B910FA3BD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538B-5A4E-4AC5-B9E2-49B910FA3BD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538B-5A4E-4AC5-B9E2-49B910FA3BD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538B-5A4E-4AC5-B9E2-49B910FA3BD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538B-5A4E-4AC5-B9E2-49B910FA3BD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538B-5A4E-4AC5-B9E2-49B910FA3BD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538B-5A4E-4AC5-B9E2-49B910FA3BD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538B-5A4E-4AC5-B9E2-49B910FA3BD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538B-5A4E-4AC5-B9E2-49B910FA3BD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538B-5A4E-4AC5-B9E2-49B910FA3BD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538B-5A4E-4AC5-B9E2-49B910FA3BD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1538B-5A4E-4AC5-B9E2-49B910FA3BDF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عنصر نائب للتاريخ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CEB111-46A5-48A1-9251-B78A59159523}" type="slidenum">
              <a:rPr lang="ar-SA"/>
              <a:pPr>
                <a:defRPr/>
              </a:pPr>
              <a:t>1</a:t>
            </a:fld>
            <a:endParaRPr lang="en-US"/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026" name="Slide" r:id="rId3" imgW="4572000" imgH="3429000" progId="PowerPoint.Slide.8">
              <p:embed/>
            </p:oleObj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258888" y="4581525"/>
            <a:ext cx="7620000" cy="6413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ar-SA" sz="3600" dirty="0">
                <a:solidFill>
                  <a:srgbClr val="FFFF00"/>
                </a:solidFill>
                <a:latin typeface="Times New Roman" pitchFamily="18" charset="0"/>
                <a:cs typeface="PT Bold Heading" pitchFamily="2" charset="-78"/>
              </a:rPr>
              <a:t>في أي سورة ورد ذكر غزوة حنين سورة</a:t>
            </a:r>
            <a:endParaRPr lang="en-US" sz="4000" dirty="0">
              <a:solidFill>
                <a:srgbClr val="FFFF00"/>
              </a:solidFill>
              <a:latin typeface="Times New Roman" pitchFamily="18" charset="0"/>
              <a:cs typeface="Monotype Koufi" pitchFamily="2" charset="-78"/>
            </a:endParaRPr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3132138" y="908050"/>
            <a:ext cx="32686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rtl="0" eaLnBrk="0" hangingPunct="0"/>
            <a:r>
              <a:rPr lang="ar-SA" sz="4000">
                <a:solidFill>
                  <a:srgbClr val="FF0000"/>
                </a:solidFill>
                <a:latin typeface="Monotype Koufi" pitchFamily="2" charset="-78"/>
                <a:cs typeface="Monotype Koufi" pitchFamily="2" charset="-78"/>
              </a:rPr>
              <a:t>كن مصلحا وداعيا </a:t>
            </a:r>
            <a:endParaRPr lang="en-US" sz="4000">
              <a:solidFill>
                <a:srgbClr val="FF0000"/>
              </a:solidFill>
              <a:latin typeface="Monotype Koufi" pitchFamily="2" charset="-78"/>
              <a:cs typeface="Monotype Koufi" pitchFamily="2" charset="-78"/>
            </a:endParaRPr>
          </a:p>
        </p:txBody>
      </p:sp>
      <p:pic>
        <p:nvPicPr>
          <p:cNvPr id="2055" name="Picture 7" descr="طفل يدعو ويحمل المصحف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1341438"/>
            <a:ext cx="2808288" cy="29527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</p:pic>
      <p:sp>
        <p:nvSpPr>
          <p:cNvPr id="2059" name="Text Box 1042"/>
          <p:cNvSpPr txBox="1">
            <a:spLocks noChangeArrowheads="1"/>
          </p:cNvSpPr>
          <p:nvPr/>
        </p:nvSpPr>
        <p:spPr bwMode="auto">
          <a:xfrm>
            <a:off x="6948488" y="6237288"/>
            <a:ext cx="1727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ar-SA"/>
          </a:p>
        </p:txBody>
      </p:sp>
      <p:sp>
        <p:nvSpPr>
          <p:cNvPr id="11285" name="Text Box 104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2555875" y="5429250"/>
            <a:ext cx="882650" cy="3762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ar-SA" dirty="0">
                <a:solidFill>
                  <a:srgbClr val="FF0000"/>
                </a:solidFill>
                <a:cs typeface="PT Bold Heading" pitchFamily="2" charset="-78"/>
                <a:hlinkClick r:id="" action="ppaction://noaction"/>
              </a:rPr>
              <a:t>التوبة</a:t>
            </a:r>
            <a:endParaRPr lang="en-US" dirty="0">
              <a:solidFill>
                <a:srgbClr val="FF0000"/>
              </a:solidFill>
              <a:cs typeface="PT Bold Heading" pitchFamily="2" charset="-78"/>
            </a:endParaRPr>
          </a:p>
        </p:txBody>
      </p:sp>
      <p:sp>
        <p:nvSpPr>
          <p:cNvPr id="11286" name="Text Box 1046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4278313" y="5429250"/>
            <a:ext cx="1109662" cy="3762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ar-SA" dirty="0">
                <a:solidFill>
                  <a:srgbClr val="FF0000"/>
                </a:solidFill>
                <a:cs typeface="PT Bold Heading" pitchFamily="2" charset="-78"/>
                <a:hlinkClick r:id="" action="ppaction://noaction"/>
              </a:rPr>
              <a:t>آل</a:t>
            </a:r>
            <a:r>
              <a:rPr lang="ar-SA" dirty="0">
                <a:solidFill>
                  <a:srgbClr val="FF0000"/>
                </a:solidFill>
                <a:cs typeface="PT Bold Heading" pitchFamily="2" charset="-78"/>
              </a:rPr>
              <a:t> </a:t>
            </a:r>
            <a:r>
              <a:rPr lang="ar-SA" dirty="0">
                <a:solidFill>
                  <a:srgbClr val="FF0000"/>
                </a:solidFill>
                <a:cs typeface="PT Bold Heading" pitchFamily="2" charset="-78"/>
                <a:hlinkClick r:id="" action="ppaction://noaction"/>
              </a:rPr>
              <a:t>عمران</a:t>
            </a:r>
            <a:endParaRPr lang="en-US" dirty="0">
              <a:solidFill>
                <a:srgbClr val="FF0000"/>
              </a:solidFill>
              <a:cs typeface="PT Bold Heading" pitchFamily="2" charset="-78"/>
            </a:endParaRPr>
          </a:p>
        </p:txBody>
      </p:sp>
      <p:sp>
        <p:nvSpPr>
          <p:cNvPr id="11287" name="Text Box 1047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6227763" y="5429250"/>
            <a:ext cx="1201737" cy="3762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ar-SA" dirty="0">
                <a:solidFill>
                  <a:srgbClr val="FF0000"/>
                </a:solidFill>
                <a:cs typeface="PT Bold Heading" pitchFamily="2" charset="-78"/>
                <a:hlinkClick r:id="" action="ppaction://noaction"/>
              </a:rPr>
              <a:t>الأنفال</a:t>
            </a:r>
            <a:endParaRPr lang="en-US" dirty="0">
              <a:solidFill>
                <a:srgbClr val="FF0000"/>
              </a:solidFill>
              <a:cs typeface="PT Bold Heading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عنصر نائب للتاريخ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A55392-1438-4623-8504-A032403BB745}" type="slidenum">
              <a:rPr lang="ar-SA"/>
              <a:pPr>
                <a:defRPr/>
              </a:pPr>
              <a:t>2</a:t>
            </a:fld>
            <a:endParaRPr 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050" name="Slide" r:id="rId3" imgW="4572000" imgH="3429000" progId="PowerPoint.Slide.8">
              <p:embed/>
            </p:oleObj>
          </a:graphicData>
        </a:graphic>
      </p:graphicFrame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827088" y="1981200"/>
            <a:ext cx="8066087" cy="302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4800">
                <a:solidFill>
                  <a:srgbClr val="663300"/>
                </a:solidFill>
                <a:latin typeface="Times New Roman" pitchFamily="18" charset="0"/>
                <a:cs typeface="PT Bold Heading" pitchFamily="2" charset="-78"/>
              </a:rPr>
              <a:t>في سورة التوبة</a:t>
            </a:r>
          </a:p>
          <a:p>
            <a:pPr>
              <a:spcBef>
                <a:spcPct val="50000"/>
              </a:spcBef>
            </a:pPr>
            <a:r>
              <a:rPr lang="ar-SA" sz="4800">
                <a:solidFill>
                  <a:srgbClr val="663300"/>
                </a:solidFill>
                <a:latin typeface="Times New Roman" pitchFamily="18" charset="0"/>
                <a:cs typeface="PT Bold Heading" pitchFamily="2" charset="-78"/>
              </a:rPr>
              <a:t>قال تعالى :</a:t>
            </a:r>
          </a:p>
          <a:p>
            <a:pPr rtl="0">
              <a:spcBef>
                <a:spcPct val="50000"/>
              </a:spcBef>
            </a:pPr>
            <a:r>
              <a:rPr lang="ar-SA" sz="4800">
                <a:solidFill>
                  <a:srgbClr val="663300"/>
                </a:solidFill>
                <a:latin typeface="Times New Roman" pitchFamily="18" charset="0"/>
                <a:cs typeface="PT Bold Heading" pitchFamily="2" charset="-78"/>
              </a:rPr>
              <a:t>( ويوم حنين إذ أعجبتكم كثرتكم )</a:t>
            </a:r>
            <a:endParaRPr lang="en-US" sz="4800">
              <a:solidFill>
                <a:srgbClr val="663300"/>
              </a:solidFill>
              <a:latin typeface="Times New Roman" pitchFamily="18" charset="0"/>
              <a:cs typeface="PT Bold Heading" pitchFamily="2" charset="-78"/>
            </a:endParaRPr>
          </a:p>
        </p:txBody>
      </p:sp>
      <p:sp>
        <p:nvSpPr>
          <p:cNvPr id="3078" name="Text Box 5"/>
          <p:cNvSpPr txBox="1">
            <a:spLocks noChangeArrowheads="1"/>
          </p:cNvSpPr>
          <p:nvPr/>
        </p:nvSpPr>
        <p:spPr bwMode="auto">
          <a:xfrm>
            <a:off x="3132138" y="1412875"/>
            <a:ext cx="33845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 eaLnBrk="0" hangingPunct="0"/>
            <a:r>
              <a:rPr lang="ar-SA" sz="4000">
                <a:solidFill>
                  <a:srgbClr val="FF0000"/>
                </a:solidFill>
                <a:latin typeface="Monotype Koufi" pitchFamily="2" charset="-78"/>
                <a:cs typeface="Monotype Koufi" pitchFamily="2" charset="-78"/>
              </a:rPr>
              <a:t>كن مصلحا و داعياً</a:t>
            </a:r>
            <a:endParaRPr lang="en-US" sz="4000">
              <a:solidFill>
                <a:srgbClr val="FF0000"/>
              </a:solidFill>
              <a:latin typeface="Times New Roman" pitchFamily="18" charset="0"/>
              <a:cs typeface="Monotype Koufi" pitchFamily="2" charset="-78"/>
            </a:endParaRPr>
          </a:p>
        </p:txBody>
      </p:sp>
      <p:pic>
        <p:nvPicPr>
          <p:cNvPr id="3079" name="Picture 6" descr="طفل يدعو ويحمل المصحف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1341438"/>
            <a:ext cx="2665413" cy="29527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</p:pic>
      <p:sp>
        <p:nvSpPr>
          <p:cNvPr id="3082" name="Rectangle 11"/>
          <p:cNvSpPr>
            <a:spLocks noChangeArrowheads="1"/>
          </p:cNvSpPr>
          <p:nvPr/>
        </p:nvSpPr>
        <p:spPr bwMode="auto">
          <a:xfrm>
            <a:off x="2843213" y="0"/>
            <a:ext cx="3414712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52352" bIns="0" anchor="ctr">
            <a:spAutoFit/>
          </a:bodyPr>
          <a:lstStyle/>
          <a:p>
            <a:r>
              <a:rPr lang="ar-SA">
                <a:solidFill>
                  <a:schemeClr val="bg2"/>
                </a:solidFill>
              </a:rPr>
              <a:t>وزارة التربية والتعليم</a:t>
            </a:r>
            <a:endParaRPr lang="en-US" b="1">
              <a:solidFill>
                <a:schemeClr val="bg2"/>
              </a:solidFill>
            </a:endParaRPr>
          </a:p>
          <a:p>
            <a:r>
              <a:rPr lang="ar-SA">
                <a:solidFill>
                  <a:schemeClr val="bg2"/>
                </a:solidFill>
              </a:rPr>
              <a:t>الإدارة العامة للتربية والتعليم بمنطقة الرياض</a:t>
            </a:r>
            <a:endParaRPr lang="en-US" b="1">
              <a:solidFill>
                <a:schemeClr val="bg2"/>
              </a:solidFill>
            </a:endParaRPr>
          </a:p>
          <a:p>
            <a:r>
              <a:rPr lang="ar-SA">
                <a:solidFill>
                  <a:schemeClr val="bg2"/>
                </a:solidFill>
              </a:rPr>
              <a:t>مكتب التربية والتعليم بحي الرائد</a:t>
            </a:r>
            <a:endParaRPr lang="en-US" b="1">
              <a:solidFill>
                <a:schemeClr val="bg2"/>
              </a:solidFill>
            </a:endParaRPr>
          </a:p>
          <a:p>
            <a:r>
              <a:rPr lang="ar-SA" b="1">
                <a:solidFill>
                  <a:schemeClr val="bg2"/>
                </a:solidFill>
              </a:rPr>
              <a:t>مدارس صرح العلوم الأهلية</a:t>
            </a:r>
            <a:endParaRPr lang="en-US" b="1">
              <a:solidFill>
                <a:schemeClr val="bg2"/>
              </a:solidFill>
            </a:endParaRPr>
          </a:p>
          <a:p>
            <a:pPr rtl="0" eaLnBrk="0" hangingPunct="0"/>
            <a:endParaRPr lang="en-US" sz="240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عنصر نائب للتاريخ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8C7BDE-E672-4D8E-B5A3-2E42FD41BE25}" type="slidenum">
              <a:rPr lang="ar-SA"/>
              <a:pPr>
                <a:defRPr/>
              </a:pPr>
              <a:t>3</a:t>
            </a:fld>
            <a:endParaRPr 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36513" y="0"/>
          <a:ext cx="9144000" cy="7100888"/>
        </p:xfrm>
        <a:graphic>
          <a:graphicData uri="http://schemas.openxmlformats.org/presentationml/2006/ole">
            <p:oleObj spid="_x0000_s3074" name="Slide" r:id="rId3" imgW="4572000" imgH="3429000" progId="PowerPoint.Slide.8">
              <p:embed/>
            </p:oleObj>
          </a:graphicData>
        </a:graphic>
      </p:graphicFrame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116013" y="1143000"/>
            <a:ext cx="7704137" cy="613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endParaRPr lang="ar-SA" sz="6600">
              <a:solidFill>
                <a:srgbClr val="FFFF00"/>
              </a:solidFill>
              <a:latin typeface="Times New Roman" pitchFamily="18" charset="0"/>
              <a:cs typeface="PT Bold Heading" pitchFamily="2" charset="-78"/>
            </a:endParaRPr>
          </a:p>
          <a:p>
            <a:pPr algn="r" rtl="0"/>
            <a:r>
              <a:rPr lang="ar-SA" sz="6600">
                <a:solidFill>
                  <a:srgbClr val="FFFF00"/>
                </a:solidFill>
                <a:latin typeface="Times New Roman" pitchFamily="18" charset="0"/>
                <a:cs typeface="PT Bold Heading" pitchFamily="2" charset="-78"/>
              </a:rPr>
              <a:t>ذكر القرآن الكريم</a:t>
            </a:r>
          </a:p>
          <a:p>
            <a:pPr rtl="0"/>
            <a:r>
              <a:rPr lang="ar-SA" sz="6600">
                <a:solidFill>
                  <a:srgbClr val="FFFF00"/>
                </a:solidFill>
                <a:latin typeface="Times New Roman" pitchFamily="18" charset="0"/>
                <a:cs typeface="PT Bold Heading" pitchFamily="2" charset="-78"/>
              </a:rPr>
              <a:t>ستة أنبياء</a:t>
            </a:r>
          </a:p>
          <a:p>
            <a:pPr algn="r" rtl="0"/>
            <a:r>
              <a:rPr lang="ar-SA" sz="6600">
                <a:solidFill>
                  <a:srgbClr val="FFFF00"/>
                </a:solidFill>
                <a:latin typeface="Times New Roman" pitchFamily="18" charset="0"/>
                <a:cs typeface="PT Bold Heading" pitchFamily="2" charset="-78"/>
              </a:rPr>
              <a:t>كلهم نبي بن نبي</a:t>
            </a:r>
          </a:p>
          <a:p>
            <a:pPr rtl="0"/>
            <a:r>
              <a:rPr lang="ar-SA" sz="6600">
                <a:solidFill>
                  <a:srgbClr val="FFFF00"/>
                </a:solidFill>
                <a:latin typeface="Times New Roman" pitchFamily="18" charset="0"/>
                <a:cs typeface="PT Bold Heading" pitchFamily="2" charset="-78"/>
              </a:rPr>
              <a:t>فمن هم ؟</a:t>
            </a:r>
          </a:p>
          <a:p>
            <a:pPr algn="r" rtl="0"/>
            <a:endParaRPr lang="ar-SA" sz="6600">
              <a:solidFill>
                <a:srgbClr val="FFFF00"/>
              </a:solidFill>
              <a:latin typeface="Times New Roman" pitchFamily="18" charset="0"/>
              <a:cs typeface="PT Bold Heading" pitchFamily="2" charset="-78"/>
            </a:endParaRPr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3348038" y="1412875"/>
            <a:ext cx="32686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 eaLnBrk="0" hangingPunct="0"/>
            <a:r>
              <a:rPr lang="ar-SA" sz="4000">
                <a:solidFill>
                  <a:srgbClr val="FF0000"/>
                </a:solidFill>
                <a:latin typeface="Monotype Koufi" pitchFamily="2" charset="-78"/>
                <a:cs typeface="Monotype Koufi" pitchFamily="2" charset="-78"/>
              </a:rPr>
              <a:t>كن مصلحا وداعيا </a:t>
            </a:r>
            <a:endParaRPr lang="en-US" sz="4000">
              <a:solidFill>
                <a:srgbClr val="FF0000"/>
              </a:solidFill>
              <a:latin typeface="Times New Roman" pitchFamily="18" charset="0"/>
              <a:cs typeface="Monotype Koufi" pitchFamily="2" charset="-78"/>
            </a:endParaRPr>
          </a:p>
        </p:txBody>
      </p:sp>
      <p:pic>
        <p:nvPicPr>
          <p:cNvPr id="4103" name="Picture 7" descr="مصحف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350" y="1449388"/>
            <a:ext cx="2638425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عنصر نائب للتاريخ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3B0650-5043-4408-BB1B-F393CEF13C4C}" type="slidenum">
              <a:rPr lang="ar-SA"/>
              <a:pPr>
                <a:defRPr/>
              </a:pPr>
              <a:t>4</a:t>
            </a:fld>
            <a:endParaRPr 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0" y="4763"/>
          <a:ext cx="9144000" cy="6858000"/>
        </p:xfrm>
        <a:graphic>
          <a:graphicData uri="http://schemas.openxmlformats.org/presentationml/2006/ole">
            <p:oleObj spid="_x0000_s4098" name="Slide" r:id="rId3" imgW="4572000" imgH="3429000" progId="PowerPoint.Slide.8">
              <p:embed/>
            </p:oleObj>
          </a:graphicData>
        </a:graphic>
      </p:graphicFrame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979613" y="836613"/>
            <a:ext cx="7164387" cy="545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ar-SA" sz="4400">
              <a:solidFill>
                <a:srgbClr val="FFFF00"/>
              </a:solidFill>
              <a:latin typeface="Times New Roman" pitchFamily="18" charset="0"/>
              <a:cs typeface="PT Bold Heading" pitchFamily="2" charset="-78"/>
            </a:endParaRPr>
          </a:p>
          <a:p>
            <a:pPr>
              <a:buFontTx/>
              <a:buChar char="•"/>
            </a:pPr>
            <a:endParaRPr lang="ar-SA" sz="4400">
              <a:solidFill>
                <a:srgbClr val="FFFF00"/>
              </a:solidFill>
              <a:latin typeface="Times New Roman" pitchFamily="18" charset="0"/>
              <a:cs typeface="PT Bold Heading" pitchFamily="2" charset="-78"/>
            </a:endParaRPr>
          </a:p>
          <a:p>
            <a:pPr>
              <a:buFontTx/>
              <a:buChar char="•"/>
            </a:pPr>
            <a:r>
              <a:rPr lang="ar-SA" sz="4400">
                <a:solidFill>
                  <a:srgbClr val="FFFF00"/>
                </a:solidFill>
                <a:latin typeface="Times New Roman" pitchFamily="18" charset="0"/>
                <a:cs typeface="PT Bold Heading" pitchFamily="2" charset="-78"/>
              </a:rPr>
              <a:t>إسماعيل بن إبراهيم</a:t>
            </a:r>
          </a:p>
          <a:p>
            <a:pPr>
              <a:buFontTx/>
              <a:buChar char="•"/>
            </a:pPr>
            <a:r>
              <a:rPr lang="ar-SA" sz="4400">
                <a:solidFill>
                  <a:srgbClr val="FFFF00"/>
                </a:solidFill>
                <a:latin typeface="Times New Roman" pitchFamily="18" charset="0"/>
                <a:cs typeface="PT Bold Heading" pitchFamily="2" charset="-78"/>
              </a:rPr>
              <a:t>إسحاق بن إبراهيم</a:t>
            </a:r>
          </a:p>
          <a:p>
            <a:pPr>
              <a:buFontTx/>
              <a:buChar char="•"/>
            </a:pPr>
            <a:r>
              <a:rPr lang="ar-SA" sz="4400">
                <a:solidFill>
                  <a:srgbClr val="FFFF00"/>
                </a:solidFill>
                <a:latin typeface="Times New Roman" pitchFamily="18" charset="0"/>
                <a:cs typeface="PT Bold Heading" pitchFamily="2" charset="-78"/>
              </a:rPr>
              <a:t>يعقوب بن إسحاق</a:t>
            </a:r>
          </a:p>
          <a:p>
            <a:pPr>
              <a:buFontTx/>
              <a:buChar char="•"/>
            </a:pPr>
            <a:r>
              <a:rPr lang="ar-SA" sz="4400">
                <a:solidFill>
                  <a:srgbClr val="FFFF00"/>
                </a:solidFill>
                <a:latin typeface="Times New Roman" pitchFamily="18" charset="0"/>
                <a:cs typeface="PT Bold Heading" pitchFamily="2" charset="-78"/>
              </a:rPr>
              <a:t>يوسف بن يعقوب</a:t>
            </a:r>
          </a:p>
          <a:p>
            <a:pPr>
              <a:buFontTx/>
              <a:buChar char="•"/>
            </a:pPr>
            <a:r>
              <a:rPr lang="ar-SA" sz="4400">
                <a:solidFill>
                  <a:srgbClr val="FFFF00"/>
                </a:solidFill>
                <a:latin typeface="Times New Roman" pitchFamily="18" charset="0"/>
                <a:cs typeface="PT Bold Heading" pitchFamily="2" charset="-78"/>
              </a:rPr>
              <a:t>يحيى بن زكريا</a:t>
            </a:r>
          </a:p>
          <a:p>
            <a:pPr>
              <a:buFontTx/>
              <a:buChar char="•"/>
            </a:pPr>
            <a:r>
              <a:rPr lang="ar-SA" sz="4400">
                <a:solidFill>
                  <a:srgbClr val="FFFF00"/>
                </a:solidFill>
                <a:latin typeface="Times New Roman" pitchFamily="18" charset="0"/>
                <a:cs typeface="PT Bold Heading" pitchFamily="2" charset="-78"/>
              </a:rPr>
              <a:t>سليمان بن داوود</a:t>
            </a:r>
            <a:endParaRPr lang="en-US" sz="4400">
              <a:solidFill>
                <a:srgbClr val="FFFF00"/>
              </a:solidFill>
              <a:latin typeface="Times New Roman" pitchFamily="18" charset="0"/>
              <a:cs typeface="PT Bold Heading" pitchFamily="2" charset="-78"/>
            </a:endParaRPr>
          </a:p>
        </p:txBody>
      </p:sp>
      <p:sp>
        <p:nvSpPr>
          <p:cNvPr id="5126" name="Text Box 5"/>
          <p:cNvSpPr txBox="1">
            <a:spLocks noChangeArrowheads="1"/>
          </p:cNvSpPr>
          <p:nvPr/>
        </p:nvSpPr>
        <p:spPr bwMode="auto">
          <a:xfrm>
            <a:off x="3492500" y="1412875"/>
            <a:ext cx="33131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 eaLnBrk="0" hangingPunct="0"/>
            <a:r>
              <a:rPr lang="ar-SA" sz="4000">
                <a:solidFill>
                  <a:srgbClr val="FF0000"/>
                </a:solidFill>
                <a:latin typeface="Monotype Koufi" pitchFamily="2" charset="-78"/>
                <a:cs typeface="Monotype Koufi" pitchFamily="2" charset="-78"/>
              </a:rPr>
              <a:t>كن مصلحا وداعيا</a:t>
            </a:r>
            <a:endParaRPr lang="en-US" sz="4000">
              <a:solidFill>
                <a:srgbClr val="FF0000"/>
              </a:solidFill>
              <a:latin typeface="Times New Roman" pitchFamily="18" charset="0"/>
              <a:cs typeface="Monotype Koufi" pitchFamily="2" charset="-78"/>
            </a:endParaRPr>
          </a:p>
        </p:txBody>
      </p:sp>
      <p:pic>
        <p:nvPicPr>
          <p:cNvPr id="5127" name="Picture 6" descr="مصحف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412875"/>
            <a:ext cx="2592388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تاريخ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9F6149-F74D-43BE-B354-0588DD5F7260}" type="slidenum">
              <a:rPr lang="ar-SA"/>
              <a:pPr>
                <a:defRPr/>
              </a:pPr>
              <a:t>5</a:t>
            </a:fld>
            <a:endParaRPr lang="en-US"/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A" sz="4800" smtClean="0">
                <a:solidFill>
                  <a:srgbClr val="FF0000"/>
                </a:solidFill>
              </a:rPr>
              <a:t>إجابة صحيحة</a:t>
            </a:r>
            <a:endParaRPr lang="en-US" sz="480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تاريخ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6716E3-4EC8-43A6-B37B-670D36B08DBB}" type="slidenum">
              <a:rPr lang="ar-SA"/>
              <a:pPr>
                <a:defRPr/>
              </a:pPr>
              <a:t>6</a:t>
            </a:fld>
            <a:endParaRPr lang="en-US"/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A" sz="4800" smtClean="0">
                <a:solidFill>
                  <a:srgbClr val="FF0000"/>
                </a:solidFill>
              </a:rPr>
              <a:t>إجابة خاطئة</a:t>
            </a:r>
            <a:endParaRPr lang="en-US" sz="480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96</Words>
  <Application>Microsoft Office PowerPoint</Application>
  <PresentationFormat>عرض على الشاشة (3:4)‏</PresentationFormat>
  <Paragraphs>36</Paragraphs>
  <Slides>6</Slides>
  <Notes>0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6</vt:i4>
      </vt:variant>
    </vt:vector>
  </HeadingPairs>
  <TitlesOfParts>
    <vt:vector size="8" baseType="lpstr">
      <vt:lpstr>سمة Office</vt:lpstr>
      <vt:lpstr>Microsoft PowerPoint Slide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test</dc:creator>
  <cp:lastModifiedBy>test</cp:lastModifiedBy>
  <cp:revision>1</cp:revision>
  <dcterms:created xsi:type="dcterms:W3CDTF">2012-01-03T15:43:00Z</dcterms:created>
  <dcterms:modified xsi:type="dcterms:W3CDTF">2012-01-03T15:45:25Z</dcterms:modified>
</cp:coreProperties>
</file>