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630CF-2D26-47B7-897F-9795C0E430D3}" type="datetimeFigureOut">
              <a:rPr lang="ar-EG" smtClean="0"/>
              <a:t>16/01/1432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86EA3-6E4F-43DA-9948-AFB75EDC8010}" type="slidenum">
              <a:rPr lang="ar-EG" smtClean="0"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ar-EG" dirty="0" smtClean="0"/>
              <a:t>اولاً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insert</a:t>
            </a:r>
            <a:br>
              <a:rPr lang="en-US" dirty="0" smtClean="0"/>
            </a:br>
            <a:r>
              <a:rPr lang="ar-EG" dirty="0" smtClean="0"/>
              <a:t>ثم</a:t>
            </a:r>
            <a:br>
              <a:rPr lang="ar-EG" dirty="0" smtClean="0"/>
            </a:br>
            <a:r>
              <a:rPr lang="en-US" dirty="0" smtClean="0"/>
              <a:t>symbol</a:t>
            </a:r>
            <a:endParaRPr lang="ar-E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اولاً  insert ثم symbol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اولاً  insert ثم symbol</dc:title>
  <dc:creator>User</dc:creator>
  <cp:lastModifiedBy>User</cp:lastModifiedBy>
  <cp:revision>1</cp:revision>
  <dcterms:created xsi:type="dcterms:W3CDTF">2010-12-22T12:52:24Z</dcterms:created>
  <dcterms:modified xsi:type="dcterms:W3CDTF">2010-12-22T12:56:05Z</dcterms:modified>
</cp:coreProperties>
</file>