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ar-EG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ar-EG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E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ar-EG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4675789-6A03-4B57-A4F7-DFF9C55263E5}" type="datetimeFigureOut">
              <a:rPr lang="ar-EG" smtClean="0"/>
              <a:t>24/09/1434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ar-EG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60FA5F8-E128-4A4D-AE36-2E75FB0CAC1F}" type="slidenum">
              <a:rPr lang="ar-EG" smtClean="0"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907704" y="836712"/>
            <a:ext cx="5760640" cy="965969"/>
          </a:xfrm>
        </p:spPr>
        <p:txBody>
          <a:bodyPr>
            <a:noAutofit/>
          </a:bodyPr>
          <a:lstStyle/>
          <a:p>
            <a:r>
              <a:rPr lang="ar-EG" sz="5400" b="1" dirty="0" smtClean="0"/>
              <a:t>خلفية من البوربوينت</a:t>
            </a:r>
            <a:endParaRPr lang="ar-EG" sz="54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3635896" y="6093296"/>
            <a:ext cx="35283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200" b="1" dirty="0" smtClean="0">
                <a:solidFill>
                  <a:sysClr val="windowText" lastClr="000000"/>
                </a:solidFill>
              </a:rPr>
              <a:t>مع تحيات مجدى يونس</a:t>
            </a:r>
            <a:endParaRPr lang="ar-EG" sz="32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46736"/>
            <a:ext cx="9361040" cy="6811264"/>
          </a:xfrm>
          <a:prstGeom prst="rect">
            <a:avLst/>
          </a:prstGeom>
        </p:spPr>
      </p:pic>
      <p:sp>
        <p:nvSpPr>
          <p:cNvPr id="2" name="عنوان 1"/>
          <p:cNvSpPr txBox="1">
            <a:spLocks/>
          </p:cNvSpPr>
          <p:nvPr/>
        </p:nvSpPr>
        <p:spPr>
          <a:xfrm>
            <a:off x="1403648" y="353727"/>
            <a:ext cx="6912768" cy="965969"/>
          </a:xfrm>
          <a:prstGeom prst="rect">
            <a:avLst/>
          </a:prstGeom>
        </p:spPr>
        <p:txBody>
          <a:bodyPr>
            <a:no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 smtClean="0">
                <a:solidFill>
                  <a:srgbClr val="FFFF00"/>
                </a:solidFill>
              </a:rPr>
              <a:t>خلفية صورة ممكن تحريكها</a:t>
            </a:r>
            <a:endParaRPr lang="ar-EG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7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 txBox="1">
            <a:spLocks/>
          </p:cNvSpPr>
          <p:nvPr/>
        </p:nvSpPr>
        <p:spPr>
          <a:xfrm>
            <a:off x="683568" y="476672"/>
            <a:ext cx="7920880" cy="965969"/>
          </a:xfrm>
          <a:prstGeom prst="rect">
            <a:avLst/>
          </a:prstGeom>
        </p:spPr>
        <p:txBody>
          <a:bodyPr>
            <a:noAutofit/>
          </a:bodyPr>
          <a:lstStyle>
            <a:lvl1pPr algn="l" rtl="1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-EG" sz="5400" b="1" dirty="0">
                <a:solidFill>
                  <a:srgbClr val="FFFF00"/>
                </a:solidFill>
              </a:rPr>
              <a:t>خلفية </a:t>
            </a:r>
            <a:r>
              <a:rPr lang="ar-EG" sz="5400" b="1" dirty="0" smtClean="0">
                <a:solidFill>
                  <a:srgbClr val="FFFF00"/>
                </a:solidFill>
              </a:rPr>
              <a:t>ثابته لا يمكن </a:t>
            </a:r>
            <a:r>
              <a:rPr lang="ar-EG" sz="5400" b="1" dirty="0">
                <a:solidFill>
                  <a:srgbClr val="FFFF00"/>
                </a:solidFill>
              </a:rPr>
              <a:t>تحريكها</a:t>
            </a:r>
            <a:endParaRPr lang="ar-EG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01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</TotalTime>
  <Words>16</Words>
  <Application>Microsoft Office PowerPoint</Application>
  <PresentationFormat>عرض على الشاشة (3:4)‏</PresentationFormat>
  <Paragraphs>4</Paragraphs>
  <Slides>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4" baseType="lpstr">
      <vt:lpstr>ألوان متوسطة</vt:lpstr>
      <vt:lpstr>خلفية من البوربوينت</vt:lpstr>
      <vt:lpstr>عرض تقديمي في PowerPoint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خلفية من البوربوينت</dc:title>
  <dc:creator>مجدى يونس</dc:creator>
  <cp:lastModifiedBy>مجدى يونس</cp:lastModifiedBy>
  <cp:revision>2</cp:revision>
  <dcterms:created xsi:type="dcterms:W3CDTF">2013-07-31T02:14:04Z</dcterms:created>
  <dcterms:modified xsi:type="dcterms:W3CDTF">2013-07-31T02:23:38Z</dcterms:modified>
</cp:coreProperties>
</file>