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ar-JO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86FF"/>
    <a:srgbClr val="458AFF"/>
    <a:srgbClr val="D4E4FE"/>
    <a:srgbClr val="6CAE3F"/>
    <a:srgbClr val="FF5B5B"/>
    <a:srgbClr val="FF2121"/>
    <a:srgbClr val="FF4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362" autoAdjust="0"/>
    <p:restoredTop sz="94660"/>
  </p:normalViewPr>
  <p:slideViewPr>
    <p:cSldViewPr snapToGrid="0">
      <p:cViewPr varScale="1">
        <p:scale>
          <a:sx n="71" d="100"/>
          <a:sy n="71" d="100"/>
        </p:scale>
        <p:origin x="858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727907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181814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34854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64309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326902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979782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437077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171575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17322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04523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smtClean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586844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989140-1B82-415F-A300-48C6B181EA49}" type="datetimeFigureOut">
              <a:rPr lang="ar-JO" smtClean="0"/>
              <a:t>13/07/1434</a:t>
            </a:fld>
            <a:endParaRPr lang="ar-J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J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C3EE9-1562-49D7-9621-458586D45E4B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38871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ربع نص 3"/>
          <p:cNvSpPr txBox="1"/>
          <p:nvPr/>
        </p:nvSpPr>
        <p:spPr>
          <a:xfrm>
            <a:off x="2164977" y="1801905"/>
            <a:ext cx="4814048" cy="58477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JO" sz="3200" dirty="0" smtClean="0">
                <a:solidFill>
                  <a:schemeClr val="bg1"/>
                </a:solidFill>
              </a:rPr>
              <a:t>اسم المسابقة</a:t>
            </a:r>
            <a:endParaRPr lang="ar-JO" sz="3200" dirty="0">
              <a:solidFill>
                <a:schemeClr val="bg1"/>
              </a:solidFill>
            </a:endParaRPr>
          </a:p>
        </p:txBody>
      </p:sp>
      <p:sp>
        <p:nvSpPr>
          <p:cNvPr id="7" name="شارة رتبة 6">
            <a:hlinkClick r:id="" action="ppaction://hlinkshowjump?jump=nextslide"/>
          </p:cNvPr>
          <p:cNvSpPr/>
          <p:nvPr/>
        </p:nvSpPr>
        <p:spPr>
          <a:xfrm flipH="1">
            <a:off x="4329684" y="5983940"/>
            <a:ext cx="484632" cy="484632"/>
          </a:xfrm>
          <a:prstGeom prst="chevron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495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50" y="4410657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30" y="441065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04266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04266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5674680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5674680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95246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12725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59269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04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49" y="5042667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29" y="504266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68613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68613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4399197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439919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89" y="5127256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7072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83786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32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615" y="-2232212"/>
            <a:ext cx="2046194" cy="2232212"/>
          </a:xfrm>
          <a:prstGeom prst="rect">
            <a:avLst/>
          </a:prstGeom>
        </p:spPr>
      </p:pic>
      <p:pic>
        <p:nvPicPr>
          <p:cNvPr id="4" name="صورة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53" y="-2232212"/>
            <a:ext cx="2046194" cy="2232212"/>
          </a:xfrm>
          <a:prstGeom prst="rect">
            <a:avLst/>
          </a:prstGeom>
        </p:spPr>
      </p:pic>
      <p:sp>
        <p:nvSpPr>
          <p:cNvPr id="5" name="خماسي 4">
            <a:hlinkClick r:id="" action="ppaction://hlinkshowjump?jump=endshow"/>
          </p:cNvPr>
          <p:cNvSpPr/>
          <p:nvPr/>
        </p:nvSpPr>
        <p:spPr>
          <a:xfrm rot="5400000">
            <a:off x="4083960" y="4449940"/>
            <a:ext cx="1038316" cy="1255576"/>
          </a:xfrm>
          <a:prstGeom prst="homePlate">
            <a:avLst/>
          </a:prstGeom>
          <a:solidFill>
            <a:srgbClr val="4086FF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vert270" rtlCol="1" anchor="ctr"/>
          <a:lstStyle/>
          <a:p>
            <a:pPr algn="ctr" rtl="0"/>
            <a:r>
              <a:rPr lang="ar-JO" sz="2000" dirty="0" smtClean="0"/>
              <a:t>خروج</a:t>
            </a:r>
            <a:endParaRPr lang="ar-JO" sz="2000" dirty="0"/>
          </a:p>
        </p:txBody>
      </p:sp>
      <p:sp>
        <p:nvSpPr>
          <p:cNvPr id="6" name="مستطيل 5"/>
          <p:cNvSpPr/>
          <p:nvPr/>
        </p:nvSpPr>
        <p:spPr>
          <a:xfrm>
            <a:off x="2164936" y="2469793"/>
            <a:ext cx="48141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JO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458A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أحسنت..</a:t>
            </a:r>
          </a:p>
          <a:p>
            <a:pPr algn="ctr"/>
            <a:r>
              <a:rPr lang="ar-JO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458AFF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لقد أنهيت المسابقة بنجاح</a:t>
            </a:r>
            <a:endParaRPr lang="ar-SA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458AFF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3" name="Now playing.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59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4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8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8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 animBg="1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50" y="4410657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30" y="441065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04266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04266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5674680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5674680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95246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12725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59269"/>
            <a:ext cx="288000" cy="288000"/>
          </a:xfrm>
          <a:prstGeom prst="rect">
            <a:avLst/>
          </a:prstGeom>
        </p:spPr>
      </p:pic>
      <p:sp>
        <p:nvSpPr>
          <p:cNvPr id="35" name="شارة رتبة 34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" name="مربع نص 1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0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50" y="5686140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30" y="5686140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04266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04266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4399197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439919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70729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12725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83786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2790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49" y="5042667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29" y="504266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68613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68613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4399197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439919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89" y="5127256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7072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83786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81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50" y="5686140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30" y="5686140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04266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04266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4399197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439919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70729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12725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83786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0818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50" y="4410657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30" y="441065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04266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04266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5674680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5674680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95246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12725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59269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7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50" y="5686140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30" y="5686140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04266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04266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4399197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439919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70729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12725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83786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049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50" y="5686140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30" y="5686140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04266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04266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4399197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439919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70729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12725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83786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18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مجموعة 4"/>
          <p:cNvGrpSpPr/>
          <p:nvPr/>
        </p:nvGrpSpPr>
        <p:grpSpPr>
          <a:xfrm flipH="1">
            <a:off x="2429449" y="5042667"/>
            <a:ext cx="4053840" cy="457178"/>
            <a:chOff x="1303273" y="1895"/>
            <a:chExt cx="4053840" cy="1128772"/>
          </a:xfrm>
        </p:grpSpPr>
        <p:sp>
          <p:nvSpPr>
            <p:cNvPr id="15" name="خماسي 14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16" name="خماسي 4"/>
            <p:cNvSpPr/>
            <p:nvPr/>
          </p:nvSpPr>
          <p:spPr>
            <a:xfrm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الصحيحة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" name="شكل بيضاوي 5"/>
          <p:cNvSpPr/>
          <p:nvPr/>
        </p:nvSpPr>
        <p:spPr>
          <a:xfrm flipH="1">
            <a:off x="6252029" y="504266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18" name="مجموعة 17"/>
          <p:cNvGrpSpPr/>
          <p:nvPr/>
        </p:nvGrpSpPr>
        <p:grpSpPr>
          <a:xfrm flipH="1">
            <a:off x="2429450" y="5686139"/>
            <a:ext cx="4053840" cy="457178"/>
            <a:chOff x="1303273" y="1895"/>
            <a:chExt cx="4053840" cy="1128772"/>
          </a:xfrm>
        </p:grpSpPr>
        <p:sp>
          <p:nvSpPr>
            <p:cNvPr id="19" name="خماسي 18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1" name="شكل بيضاوي 20"/>
          <p:cNvSpPr/>
          <p:nvPr/>
        </p:nvSpPr>
        <p:spPr>
          <a:xfrm flipH="1">
            <a:off x="6252030" y="5686139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grpSp>
        <p:nvGrpSpPr>
          <p:cNvPr id="22" name="مجموعة 21"/>
          <p:cNvGrpSpPr/>
          <p:nvPr/>
        </p:nvGrpSpPr>
        <p:grpSpPr>
          <a:xfrm flipH="1">
            <a:off x="2429450" y="4399197"/>
            <a:ext cx="4053840" cy="457178"/>
            <a:chOff x="1303273" y="1895"/>
            <a:chExt cx="4053840" cy="1128772"/>
          </a:xfrm>
        </p:grpSpPr>
        <p:sp>
          <p:nvSpPr>
            <p:cNvPr id="23" name="خماسي 22"/>
            <p:cNvSpPr/>
            <p:nvPr/>
          </p:nvSpPr>
          <p:spPr>
            <a:xfrm rot="10800000">
              <a:off x="1303273" y="1895"/>
              <a:ext cx="4053840" cy="1128772"/>
            </a:xfrm>
            <a:prstGeom prst="homePlate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</p:sp>
        <p:sp>
          <p:nvSpPr>
            <p:cNvPr id="24" name="خماسي 4"/>
            <p:cNvSpPr/>
            <p:nvPr/>
          </p:nvSpPr>
          <p:spPr>
            <a:xfrm rot="21600000">
              <a:off x="1585466" y="1895"/>
              <a:ext cx="3771647" cy="1128772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497757" tIns="205740" rIns="384048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ar-JO" sz="2400" kern="1200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الإجابة الخطأ</a:t>
              </a:r>
              <a:endParaRPr lang="ar-JO" sz="24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شكل بيضاوي 24"/>
          <p:cNvSpPr/>
          <p:nvPr/>
        </p:nvSpPr>
        <p:spPr>
          <a:xfrm flipH="1">
            <a:off x="6252030" y="4399197"/>
            <a:ext cx="462520" cy="45717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</p:sp>
      <p:pic>
        <p:nvPicPr>
          <p:cNvPr id="32" name="علامة صح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89" y="5127256"/>
            <a:ext cx="288000" cy="288000"/>
          </a:xfrm>
          <a:prstGeom prst="rect">
            <a:avLst/>
          </a:prstGeom>
        </p:spPr>
      </p:pic>
      <p:pic>
        <p:nvPicPr>
          <p:cNvPr id="33" name="علامة خطأ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5770728"/>
            <a:ext cx="288000" cy="288000"/>
          </a:xfrm>
          <a:prstGeom prst="rect">
            <a:avLst/>
          </a:prstGeom>
        </p:spPr>
      </p:pic>
      <p:pic>
        <p:nvPicPr>
          <p:cNvPr id="34" name="علامة خطأ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9290" y="4483786"/>
            <a:ext cx="288000" cy="288000"/>
          </a:xfrm>
          <a:prstGeom prst="rect">
            <a:avLst/>
          </a:prstGeom>
        </p:spPr>
      </p:pic>
      <p:sp>
        <p:nvSpPr>
          <p:cNvPr id="30" name="شارة رتبة 29">
            <a:hlinkClick r:id="" action="ppaction://hlinkshowjump?jump=nextslide"/>
          </p:cNvPr>
          <p:cNvSpPr/>
          <p:nvPr/>
        </p:nvSpPr>
        <p:spPr>
          <a:xfrm flipH="1">
            <a:off x="336178" y="6131858"/>
            <a:ext cx="484632" cy="484632"/>
          </a:xfrm>
          <a:prstGeom prst="chevron">
            <a:avLst/>
          </a:prstGeom>
          <a:solidFill>
            <a:schemeClr val="accent4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44450" h="6350" prst="coolSlant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JO">
              <a:solidFill>
                <a:schemeClr val="tx1"/>
              </a:solidFill>
            </a:endParaRPr>
          </a:p>
        </p:txBody>
      </p:sp>
      <p:sp>
        <p:nvSpPr>
          <p:cNvPr id="26" name="مربع نص 25"/>
          <p:cNvSpPr txBox="1"/>
          <p:nvPr/>
        </p:nvSpPr>
        <p:spPr>
          <a:xfrm>
            <a:off x="2138082" y="1936376"/>
            <a:ext cx="5082989" cy="400110"/>
          </a:xfrm>
          <a:prstGeom prst="rect">
            <a:avLst/>
          </a:prstGeom>
          <a:noFill/>
        </p:spPr>
        <p:txBody>
          <a:bodyPr wrap="square" rtlCol="1" anchor="ctr">
            <a:spAutoFit/>
          </a:bodyPr>
          <a:lstStyle/>
          <a:p>
            <a:pPr algn="ctr"/>
            <a:r>
              <a:rPr lang="ar-JO" sz="2000" dirty="0" smtClean="0">
                <a:solidFill>
                  <a:schemeClr val="bg1"/>
                </a:solidFill>
              </a:rPr>
              <a:t>نص السؤال</a:t>
            </a:r>
            <a:endParaRPr lang="ar-JO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51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i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theme/theme1.xml><?xml version="1.0" encoding="utf-8"?>
<a:theme xmlns:a="http://schemas.openxmlformats.org/drawingml/2006/main" name="نسق Office">
  <a:themeElements>
    <a:clrScheme name="نسق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نسق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نسق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</TotalTime>
  <Words>89</Words>
  <Application>Microsoft Office PowerPoint</Application>
  <PresentationFormat>عرض على الشاشة (3:4)‏</PresentationFormat>
  <Paragraphs>44</Paragraphs>
  <Slides>12</Slides>
  <Notes>0</Notes>
  <HiddenSlides>0</HiddenSlides>
  <MMClips>1</MMClips>
  <ScaleCrop>false</ScaleCrop>
  <HeadingPairs>
    <vt:vector size="6" baseType="variant">
      <vt:variant>
        <vt:lpstr>الخطوط المستخدمة</vt:lpstr>
      </vt:variant>
      <vt:variant>
        <vt:i4>4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مسابقة متعددة الخيارات</dc:title>
  <dc:creator>hawipowerpoint.blogspot.com</dc:creator>
  <cp:lastModifiedBy>hawipowerpoint@hotmail.com</cp:lastModifiedBy>
  <cp:revision>48</cp:revision>
  <dcterms:created xsi:type="dcterms:W3CDTF">2013-05-21T02:32:26Z</dcterms:created>
  <dcterms:modified xsi:type="dcterms:W3CDTF">2013-05-22T03:00:00Z</dcterms:modified>
</cp:coreProperties>
</file>