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03/08/1446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03/08/1446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03/08/1446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03/08/1446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03/08/1446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03/08/1446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03/08/1446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03/08/1446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03/08/1446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03/08/1446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03/08/1446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t>03/08/1446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Microsoft Access (فشل تنشيط المنتج) - Microsoft Access قاعدة بيانات جديد _(2)_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7662"/>
            <a:ext cx="9144000" cy="4922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375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 descr="Microsoft Access (فشل تنشيط المنتج) - Microsoft Access قاعدة بيانات جديد _(2)_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7662"/>
            <a:ext cx="9144000" cy="4922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7128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صورة 5" descr="Microsoft Access (فشل تنشيط المنتج) - Microsoft Access قاعدة بيانات جديد _(2)_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7662"/>
            <a:ext cx="9144000" cy="4922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1966426"/>
      </p:ext>
    </p:extLst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عرض على الشاشة (3:4)‏</PresentationFormat>
  <Paragraphs>0</Paragraphs>
  <Slides>3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3</vt:i4>
      </vt:variant>
    </vt:vector>
  </HeadingPairs>
  <TitlesOfParts>
    <vt:vector size="4" baseType="lpstr">
      <vt:lpstr>سمة Office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PC</dc:creator>
  <cp:lastModifiedBy>PC</cp:lastModifiedBy>
  <cp:revision>2</cp:revision>
  <dcterms:created xsi:type="dcterms:W3CDTF">1980-01-03T22:02:58Z</dcterms:created>
  <dcterms:modified xsi:type="dcterms:W3CDTF">2025-02-01T09:13:42Z</dcterms:modified>
</cp:coreProperties>
</file>