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614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505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460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03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4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80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8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202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3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24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172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16DBC-43D1-4A88-ACAF-9DBB3A6D1DDE}" type="datetimeFigureOut">
              <a:rPr lang="en-US" smtClean="0"/>
              <a:t>3/19/2017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DF975-6755-4BDE-9E52-9D8BA8E9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0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مستطيل 3"/>
          <p:cNvSpPr/>
          <p:nvPr/>
        </p:nvSpPr>
        <p:spPr>
          <a:xfrm>
            <a:off x="-18256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72008" y="188640"/>
            <a:ext cx="9036496" cy="1008112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583407" y="260648"/>
            <a:ext cx="36776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Old Antic Bold" pitchFamily="2" charset="-78"/>
              </a:rPr>
              <a:t>الكنترول المدرسي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Old Antic Bold" pitchFamily="2" charset="-78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5496" y="5733256"/>
            <a:ext cx="9036496" cy="1008112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-1332656" y="1556792"/>
            <a:ext cx="2592288" cy="3960440"/>
          </a:xfrm>
          <a:prstGeom prst="ellips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7620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شكل بيضاوي 8"/>
          <p:cNvSpPr/>
          <p:nvPr/>
        </p:nvSpPr>
        <p:spPr>
          <a:xfrm>
            <a:off x="7812360" y="1484784"/>
            <a:ext cx="2592288" cy="3960440"/>
          </a:xfrm>
          <a:prstGeom prst="ellips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76200">
            <a:solidFill>
              <a:schemeClr val="accent5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مجسم مشطوف الحواف 10"/>
          <p:cNvSpPr/>
          <p:nvPr/>
        </p:nvSpPr>
        <p:spPr>
          <a:xfrm>
            <a:off x="6804248" y="5877272"/>
            <a:ext cx="2088232" cy="648072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الدور الأول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مجسم مشطوف الحواف 11"/>
          <p:cNvSpPr/>
          <p:nvPr/>
        </p:nvSpPr>
        <p:spPr>
          <a:xfrm>
            <a:off x="4572000" y="5877272"/>
            <a:ext cx="2088232" cy="648072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الدور الثاني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مجسم مشطوف الحواف 12"/>
          <p:cNvSpPr/>
          <p:nvPr/>
        </p:nvSpPr>
        <p:spPr>
          <a:xfrm>
            <a:off x="2267744" y="5877272"/>
            <a:ext cx="2088232" cy="648072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الملحقات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مجسم مشطوف الحواف 13"/>
          <p:cNvSpPr/>
          <p:nvPr/>
        </p:nvSpPr>
        <p:spPr>
          <a:xfrm>
            <a:off x="179512" y="5877272"/>
            <a:ext cx="1728192" cy="648072"/>
          </a:xfrm>
          <a:prstGeom prst="beve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3200" b="1" dirty="0" smtClean="0">
                <a:solidFill>
                  <a:srgbClr val="C00000"/>
                </a:solidFill>
              </a:rPr>
              <a:t>خروج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95431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</Words>
  <Application>Microsoft Office PowerPoint</Application>
  <PresentationFormat>عرض على الشاشة (3:4)‏</PresentationFormat>
  <Paragraphs>5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نسق Office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EgyTech</dc:creator>
  <cp:lastModifiedBy>EgyTech</cp:lastModifiedBy>
  <cp:revision>2</cp:revision>
  <dcterms:created xsi:type="dcterms:W3CDTF">2017-03-14T12:33:36Z</dcterms:created>
  <dcterms:modified xsi:type="dcterms:W3CDTF">2017-03-19T09:09:57Z</dcterms:modified>
</cp:coreProperties>
</file>