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ar-JO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003E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8603" autoAdjust="0"/>
    <p:restoredTop sz="94660"/>
  </p:normalViewPr>
  <p:slideViewPr>
    <p:cSldViewPr snapToGrid="0">
      <p:cViewPr>
        <p:scale>
          <a:sx n="66" d="100"/>
          <a:sy n="66" d="100"/>
        </p:scale>
        <p:origin x="288" y="2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ar-JO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ar-J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00DA4-AF74-4CDC-BDAA-4A6FEC08B000}" type="datetimeFigureOut">
              <a:rPr lang="ar-JO" smtClean="0"/>
              <a:t>04/09/1439</a:t>
            </a:fld>
            <a:endParaRPr lang="ar-J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4A681-82E9-4DC0-BFBD-DD406232BDE6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32407899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J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J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00DA4-AF74-4CDC-BDAA-4A6FEC08B000}" type="datetimeFigureOut">
              <a:rPr lang="ar-JO" smtClean="0"/>
              <a:t>04/09/1439</a:t>
            </a:fld>
            <a:endParaRPr lang="ar-J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4A681-82E9-4DC0-BFBD-DD406232BDE6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403359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J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J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00DA4-AF74-4CDC-BDAA-4A6FEC08B000}" type="datetimeFigureOut">
              <a:rPr lang="ar-JO" smtClean="0"/>
              <a:t>04/09/1439</a:t>
            </a:fld>
            <a:endParaRPr lang="ar-J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4A681-82E9-4DC0-BFBD-DD406232BDE6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10198678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J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J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00DA4-AF74-4CDC-BDAA-4A6FEC08B000}" type="datetimeFigureOut">
              <a:rPr lang="ar-JO" smtClean="0"/>
              <a:t>04/09/1439</a:t>
            </a:fld>
            <a:endParaRPr lang="ar-J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4A681-82E9-4DC0-BFBD-DD406232BDE6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19884168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ar-J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00DA4-AF74-4CDC-BDAA-4A6FEC08B000}" type="datetimeFigureOut">
              <a:rPr lang="ar-JO" smtClean="0"/>
              <a:t>04/09/1439</a:t>
            </a:fld>
            <a:endParaRPr lang="ar-J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4A681-82E9-4DC0-BFBD-DD406232BDE6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29054062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JO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JO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JO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00DA4-AF74-4CDC-BDAA-4A6FEC08B000}" type="datetimeFigureOut">
              <a:rPr lang="ar-JO" smtClean="0"/>
              <a:t>04/09/1439</a:t>
            </a:fld>
            <a:endParaRPr lang="ar-J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4A681-82E9-4DC0-BFBD-DD406232BDE6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19319649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J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JO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JO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00DA4-AF74-4CDC-BDAA-4A6FEC08B000}" type="datetimeFigureOut">
              <a:rPr lang="ar-JO" smtClean="0"/>
              <a:t>04/09/1439</a:t>
            </a:fld>
            <a:endParaRPr lang="ar-J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4A681-82E9-4DC0-BFBD-DD406232BDE6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3186151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JO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00DA4-AF74-4CDC-BDAA-4A6FEC08B000}" type="datetimeFigureOut">
              <a:rPr lang="ar-JO" smtClean="0"/>
              <a:t>04/09/1439</a:t>
            </a:fld>
            <a:endParaRPr lang="ar-J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4A681-82E9-4DC0-BFBD-DD406232BDE6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19039084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00DA4-AF74-4CDC-BDAA-4A6FEC08B000}" type="datetimeFigureOut">
              <a:rPr lang="ar-JO" smtClean="0"/>
              <a:t>04/09/1439</a:t>
            </a:fld>
            <a:endParaRPr lang="ar-J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4A681-82E9-4DC0-BFBD-DD406232BDE6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25037308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ar-J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J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00DA4-AF74-4CDC-BDAA-4A6FEC08B000}" type="datetimeFigureOut">
              <a:rPr lang="ar-JO" smtClean="0"/>
              <a:t>04/09/1439</a:t>
            </a:fld>
            <a:endParaRPr lang="ar-J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4A681-82E9-4DC0-BFBD-DD406232BDE6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38341929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ar-JO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J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00DA4-AF74-4CDC-BDAA-4A6FEC08B000}" type="datetimeFigureOut">
              <a:rPr lang="ar-JO" smtClean="0"/>
              <a:t>04/09/1439</a:t>
            </a:fld>
            <a:endParaRPr lang="ar-J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4A681-82E9-4DC0-BFBD-DD406232BDE6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25338180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J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J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900DA4-AF74-4CDC-BDAA-4A6FEC08B000}" type="datetimeFigureOut">
              <a:rPr lang="ar-JO" smtClean="0"/>
              <a:t>04/09/1439</a:t>
            </a:fld>
            <a:endParaRPr lang="ar-J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J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44A681-82E9-4DC0-BFBD-DD406232BDE6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25321679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r" defTabSz="914400" rtl="1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JO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Double Wave 34"/>
          <p:cNvSpPr/>
          <p:nvPr/>
        </p:nvSpPr>
        <p:spPr>
          <a:xfrm>
            <a:off x="6795663" y="703944"/>
            <a:ext cx="4580562" cy="2431142"/>
          </a:xfrm>
          <a:prstGeom prst="doubleWave">
            <a:avLst>
              <a:gd name="adj1" fmla="val 6250"/>
              <a:gd name="adj2" fmla="val 3696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  <a:scene3d>
            <a:camera prst="isometricOffAxis1Top">
              <a:rot lat="19638963" lon="19856817" rev="1680331"/>
            </a:camera>
            <a:lightRig rig="threePt" dir="t"/>
          </a:scene3d>
          <a:sp3d extrusionH="381000"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6" name="Double Wave 35"/>
          <p:cNvSpPr/>
          <p:nvPr/>
        </p:nvSpPr>
        <p:spPr>
          <a:xfrm>
            <a:off x="1077035" y="703944"/>
            <a:ext cx="4580562" cy="2431142"/>
          </a:xfrm>
          <a:prstGeom prst="doubleWave">
            <a:avLst>
              <a:gd name="adj1" fmla="val 6250"/>
              <a:gd name="adj2" fmla="val 3696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  <a:scene3d>
            <a:camera prst="isometricOffAxis1Top">
              <a:rot lat="19699915" lon="21185571" rev="1238137"/>
            </a:camera>
            <a:lightRig rig="soft" dir="t"/>
          </a:scene3d>
          <a:sp3d extrusionH="381000" prstMaterial="matte"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7" name="Double Wave 36"/>
          <p:cNvSpPr/>
          <p:nvPr/>
        </p:nvSpPr>
        <p:spPr>
          <a:xfrm>
            <a:off x="6795663" y="3751944"/>
            <a:ext cx="4580562" cy="2431142"/>
          </a:xfrm>
          <a:prstGeom prst="doubleWave">
            <a:avLst>
              <a:gd name="adj1" fmla="val 6250"/>
              <a:gd name="adj2" fmla="val 3696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  <a:scene3d>
            <a:camera prst="isometricOffAxis1Top">
              <a:rot lat="19957236" lon="1991127" rev="20960867"/>
            </a:camera>
            <a:lightRig rig="morning" dir="t"/>
          </a:scene3d>
          <a:sp3d extrusionH="381000"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8" name="Double Wave 37"/>
          <p:cNvSpPr/>
          <p:nvPr/>
        </p:nvSpPr>
        <p:spPr>
          <a:xfrm>
            <a:off x="1077035" y="3751944"/>
            <a:ext cx="4580562" cy="2431142"/>
          </a:xfrm>
          <a:prstGeom prst="doubleWave">
            <a:avLst>
              <a:gd name="adj1" fmla="val 6250"/>
              <a:gd name="adj2" fmla="val 3696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  <a:scene3d>
            <a:camera prst="isometricOffAxis1Top">
              <a:rot lat="19963367" lon="20501868" rev="567318"/>
            </a:camera>
            <a:lightRig rig="twoPt" dir="t"/>
          </a:scene3d>
          <a:sp3d extrusionH="381000" prstMaterial="dkEdge">
            <a:bevelT w="139700" prst="cross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116086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76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هاني العلي</dc:creator>
  <cp:lastModifiedBy>هاني العلي</cp:lastModifiedBy>
  <cp:revision>5</cp:revision>
  <dcterms:created xsi:type="dcterms:W3CDTF">2018-05-18T06:31:12Z</dcterms:created>
  <dcterms:modified xsi:type="dcterms:W3CDTF">2018-05-18T07:47:23Z</dcterms:modified>
</cp:coreProperties>
</file>