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1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9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6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5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3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9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1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0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2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00730-E39D-4727-B55F-4B4AC93C0BB9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3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15616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الرابع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059832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الثالث</a:t>
            </a:r>
            <a:endParaRPr lang="en-US" dirty="0"/>
          </a:p>
        </p:txBody>
      </p:sp>
      <p:sp>
        <p:nvSpPr>
          <p:cNvPr id="6" name="Oval 5">
            <a:hlinkClick r:id="rId2" action="ppaction://hlinksldjump"/>
          </p:cNvPr>
          <p:cNvSpPr/>
          <p:nvPr/>
        </p:nvSpPr>
        <p:spPr>
          <a:xfrm>
            <a:off x="5004048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الثاني </a:t>
            </a:r>
            <a:endParaRPr lang="en-US" dirty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6948264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الاول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948264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الخامس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076056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السادس 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203848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السابع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187624" y="3169777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الثامن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4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الهدف الاول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dirty="0" smtClean="0"/>
              <a:t>مجدى بونس</a:t>
            </a:r>
            <a:endParaRPr lang="en-US" dirty="0"/>
          </a:p>
        </p:txBody>
      </p:sp>
      <p:sp>
        <p:nvSpPr>
          <p:cNvPr id="4" name="سهم مخطط إلى اليمين 3">
            <a:hlinkClick r:id="" action="ppaction://hlinkshowjump?jump=firstslide"/>
          </p:cNvPr>
          <p:cNvSpPr/>
          <p:nvPr/>
        </p:nvSpPr>
        <p:spPr>
          <a:xfrm>
            <a:off x="2987824" y="6286913"/>
            <a:ext cx="1224136" cy="5486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 smtClean="0"/>
              <a:t>العودة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63762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الهدف الثاني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سهم مخطط إلى اليمين 3">
            <a:hlinkClick r:id="" action="ppaction://hlinkshowjump?jump=firstslide"/>
          </p:cNvPr>
          <p:cNvSpPr/>
          <p:nvPr/>
        </p:nvSpPr>
        <p:spPr>
          <a:xfrm>
            <a:off x="2987824" y="6286913"/>
            <a:ext cx="1224136" cy="5486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 smtClean="0"/>
              <a:t>العودة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40339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عرض على الشاشة (3:4)‏</PresentationFormat>
  <Paragraphs>13</Paragraphs>
  <Slides>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عرض تقديمي في PowerPoint</vt:lpstr>
      <vt:lpstr>الهدف الاول </vt:lpstr>
      <vt:lpstr>الهدف الثاني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حساب Microsoft</cp:lastModifiedBy>
  <cp:revision>4</cp:revision>
  <dcterms:created xsi:type="dcterms:W3CDTF">2022-05-12T08:34:39Z</dcterms:created>
  <dcterms:modified xsi:type="dcterms:W3CDTF">2023-02-19T04:56:19Z</dcterms:modified>
</cp:coreProperties>
</file>