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webextensions/webextension1.xml" ContentType="application/vnd.ms-office.webextensio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3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21004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243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49316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96419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94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43688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2915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7125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73122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809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69801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A8E5D-2B75-4DE5-9517-B0CDE02C7FF9}" type="datetimeFigureOut">
              <a:rPr lang="ar-IQ" smtClean="0"/>
              <a:t>15/01/1441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EE137-4FE7-4B18-9345-51A3E1B0B5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79681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webextension" Target="../webextensions/webextension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3879669" y="162890"/>
            <a:ext cx="2925046" cy="529440"/>
          </a:xfrm>
        </p:spPr>
        <p:txBody>
          <a:bodyPr>
            <a:normAutofit fontScale="90000"/>
          </a:bodyPr>
          <a:lstStyle/>
          <a:p>
            <a:r>
              <a:rPr lang="ar-IQ" sz="4800" dirty="0" smtClean="0"/>
              <a:t>خريطة العراق</a:t>
            </a:r>
            <a:endParaRPr lang="ar-IQ" sz="4800" dirty="0"/>
          </a:p>
        </p:txBody>
      </p:sp>
      <p:sp>
        <p:nvSpPr>
          <p:cNvPr id="3" name="Rectangle 2"/>
          <p:cNvSpPr/>
          <p:nvPr/>
        </p:nvSpPr>
        <p:spPr>
          <a:xfrm>
            <a:off x="0" y="953589"/>
            <a:ext cx="12192000" cy="59044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we="http://schemas.microsoft.com/office/webextensions/webextension/2010/11" xmlns:pca="http://schemas.microsoft.com/office/powerpoint/2013/contentapp" Requires="we pca">
          <p:graphicFrame>
            <p:nvGraphicFramePr>
              <p:cNvPr id="4" name="Add-in 3" title="Web Viewer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9115347"/>
                  </p:ext>
                </p:extLst>
              </p:nvPr>
            </p:nvGraphicFramePr>
            <p:xfrm>
              <a:off x="0" y="953588"/>
              <a:ext cx="12192000" cy="5904411"/>
            </p:xfrm>
            <a:graphic>
              <a:graphicData uri="http://schemas.microsoft.com/office/webextensions/webextension/2010/11">
                <we:webextensionref xmlns:we="http://schemas.microsoft.com/office/webextensions/webextension/2010/11" xmlns:r="http://schemas.openxmlformats.org/officeDocument/2006/relationships" r:id="rId2"/>
              </a:graphicData>
            </a:graphic>
          </p:graphicFrame>
        </mc:Choice>
        <mc:Fallback>
          <p:pic>
            <p:nvPicPr>
              <p:cNvPr id="4" name="Add-in 3" title="Web Viewer"/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0" y="953588"/>
                <a:ext cx="12192000" cy="590441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172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webextension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webextensions/webextension1.xml><?xml version="1.0" encoding="utf-8"?>
<we:webextension xmlns:we="http://schemas.microsoft.com/office/webextensions/webextension/2010/11" id="{941F8D38-7EC1-41FB-AFDE-CAF8C99BA197}">
  <we:reference id="wa104295828" version="1.6.0.0" store="en-US" storeType="OMEX"/>
  <we:alternateReferences>
    <we:reference id="wa104295828" version="1.6.0.0" store="wa104295828" storeType="OMEX"/>
  </we:alternateReferences>
  <we:properties>
    <we:property name="__labs__" value="{&quot;configuration&quot;:{&quot;appVersion&quot;:{&quot;major&quot;:1,&quot;minor&quot;:0},&quot;components&quot;:[{&quot;type&quot;:&quot;Labs.Components.ActivityComponent&quot;,&quot;name&quot;:&quot;www.google.com/maps/embed?pb=!1m18!1m12!1m3!1d6841997.985343921!2d48.20853281868271!3d33.140110775978656!2m3!1f0!2f0!3f0!3m2!1i1024!2i768!4f13.1!3m3!1m2!1s0x1557823d54f54a11%3A0x6da561bba2061602!2z2KfZhNi52LHYp9mC!5e0!3m2!1sar!2sus!4v1568462828693!5m2!1sar!2sus\&quot; width=\&quot;600\&quot; height=\&quot;450\&quot; frameborder=\&quot;0\&quot; style=\&quot;border:0;\&quot; allowfullscreen=\&quot;\&quot;&gt;&lt;/iframe&gt;&quot;,&quot;values&quot;:{},&quot;data&quot;:{&quot;uri&quot;:&quot;www.google.com/maps/embed?pb=!1m18!1m12!1m3!1d6841997.985343921!2d48.20853281868271!3d33.140110775978656!2m3!1f0!2f0!3f0!3m2!1i1024!2i768!4f13.1!3m3!1m2!1s0x1557823d54f54a11%3A0x6da561bba2061602!2z2KfZhNi52LHYp9mC!5e0!3m2!1sar!2sus!4v1568462828693!5m2!1sar!2sus\&quot; width=\&quot;600\&quot; height=\&quot;450\&quot; frameborder=\&quot;0\&quot; style=\&quot;border:0;\&quot; allowfullscreen=\&quot;\&quot;&gt;&lt;/iframe&gt;&quot;},&quot;secure&quot;:false}],&quot;name&quot;:&quot;www.google.com/maps/embed?pb=!1m18!1m12!1m3!1d6841997.985343921!2d48.20853281868271!3d33.140110775978656!2m3!1f0!2f0!3f0!3m2!1i1024!2i768!4f13.1!3m3!1m2!1s0x1557823d54f54a11%3A0x6da561bba2061602!2z2KfZhNi52LHYp9mC!5e0!3m2!1sar!2sus!4v1568462828693!5m2!1sar!2sus\&quot; width=\&quot;600\&quot; height=\&quot;450\&quot; frameborder=\&quot;0\&quot; style=\&quot;border:0;\&quot; allowfullscreen=\&quot;\&quot;&gt;&lt;/iframe&gt;&quot;,&quot;timeline&quot;:null,&quot;analytics&quot;:null},&quot;hostVersion&quot;:{&quot;major&quot;:0,&quot;minor&quot;:1}}"/>
  </we:properties>
  <we:bindings/>
  <we:snapshot xmlns:r="http://schemas.openxmlformats.org/officeDocument/2006/relationships" r:embed="rId1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نسق Office</vt:lpstr>
      <vt:lpstr>خريطة العراق</vt:lpstr>
    </vt:vector>
  </TitlesOfParts>
  <Company>Microsoft (C)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DR.Ahmed Saker 2O14</dc:creator>
  <cp:lastModifiedBy>MrMagdy</cp:lastModifiedBy>
  <cp:revision>10</cp:revision>
  <dcterms:created xsi:type="dcterms:W3CDTF">2019-09-11T11:14:30Z</dcterms:created>
  <dcterms:modified xsi:type="dcterms:W3CDTF">2019-09-14T12:15:00Z</dcterms:modified>
</cp:coreProperties>
</file>