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50" r:id="rId2"/>
  </p:sldMasterIdLst>
  <p:notesMasterIdLst>
    <p:notesMasterId r:id="rId4"/>
  </p:notesMasterIdLst>
  <p:sldIdLst>
    <p:sldId id="256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69739" autoAdjust="0"/>
  </p:normalViewPr>
  <p:slideViewPr>
    <p:cSldViewPr showGuides="1">
      <p:cViewPr>
        <p:scale>
          <a:sx n="90" d="100"/>
          <a:sy n="90" d="100"/>
        </p:scale>
        <p:origin x="-816" y="76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1326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1" Type="http://schemas.openxmlformats.org/officeDocument/2006/relationships/customXml" Target="../customXml/item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706613F-75BC-40DB-A842-CAD5887B9DB5}" type="datetimeFigureOut">
              <a:rPr lang="en-US" smtClean="0"/>
              <a:pPr/>
              <a:t>4/8/2013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0C00459-C31D-451C-A050-4B1242B1FF2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66759141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40000" lnSpcReduction="20000"/>
          </a:bodyPr>
          <a:lstStyle/>
          <a:p>
            <a:r>
              <a:rPr lang="en-US" sz="1400" b="1" dirty="0" smtClean="0"/>
              <a:t>Shaded</a:t>
            </a:r>
            <a:r>
              <a:rPr lang="en-US" sz="1400" b="1" baseline="0" dirty="0" smtClean="0"/>
              <a:t> text wrapped around a corner</a:t>
            </a:r>
            <a:endParaRPr lang="en-US" sz="1400" b="1" dirty="0" smtClean="0"/>
          </a:p>
          <a:p>
            <a:r>
              <a:rPr lang="en-US" sz="1400" dirty="0" smtClean="0"/>
              <a:t>(Basic)</a:t>
            </a:r>
          </a:p>
          <a:p>
            <a:endParaRPr lang="en-US" sz="1400" dirty="0" smtClean="0"/>
          </a:p>
          <a:p>
            <a:endParaRPr lang="en-US" sz="1400" dirty="0" smtClean="0"/>
          </a:p>
          <a:p>
            <a:r>
              <a:rPr lang="en-US" sz="1200" dirty="0" smtClean="0"/>
              <a:t>To</a:t>
            </a:r>
            <a:r>
              <a:rPr lang="en-US" sz="1200" baseline="0" dirty="0" smtClean="0"/>
              <a:t> reproduce the effects on this slide, do the following:</a:t>
            </a:r>
            <a:endParaRPr lang="en-US" sz="1200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dirty="0" smtClean="0"/>
              <a:t>On the </a:t>
            </a:r>
            <a:r>
              <a:rPr lang="en-US" sz="1200" b="1" i="0" dirty="0" smtClean="0"/>
              <a:t>Home</a:t>
            </a:r>
            <a:r>
              <a:rPr lang="en-US" sz="1200" i="0" dirty="0" smtClean="0"/>
              <a:t> tab, in the</a:t>
            </a:r>
            <a:r>
              <a:rPr lang="en-US" sz="1200" i="0" baseline="0" dirty="0" smtClean="0"/>
              <a:t> </a:t>
            </a:r>
            <a:r>
              <a:rPr lang="en-US" sz="1200" b="1" i="0" baseline="0" dirty="0" smtClean="0"/>
              <a:t>Slides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Layout</a:t>
            </a:r>
            <a:r>
              <a:rPr lang="en-US" sz="1200" i="0" baseline="0" dirty="0" smtClean="0"/>
              <a:t>, and then click </a:t>
            </a:r>
            <a:r>
              <a:rPr lang="en-US" sz="1200" b="1" i="0" baseline="0" dirty="0" smtClean="0"/>
              <a:t>Blank</a:t>
            </a:r>
            <a:r>
              <a:rPr lang="en-US" sz="1200" i="0" baseline="0" dirty="0" smtClean="0"/>
              <a:t>.</a:t>
            </a:r>
            <a:endParaRPr lang="en-US" sz="1200" i="0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dirty="0" smtClean="0"/>
              <a:t>On</a:t>
            </a:r>
            <a:r>
              <a:rPr lang="en-US" sz="1200" i="0" baseline="0" dirty="0" smtClean="0"/>
              <a:t> the </a:t>
            </a:r>
            <a:r>
              <a:rPr lang="en-US" sz="1200" b="1" i="0" baseline="0" dirty="0" smtClean="0"/>
              <a:t>Insert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Text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Text Box</a:t>
            </a:r>
            <a:r>
              <a:rPr lang="en-US" sz="1200" i="0" baseline="0" dirty="0" smtClean="0"/>
              <a:t>, and then on the slide, drag to draw the text box.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Enter text in the text box, select the text, and then o</a:t>
            </a:r>
            <a:r>
              <a:rPr lang="en-US" sz="1200" i="0" dirty="0" smtClean="0"/>
              <a:t>n the </a:t>
            </a:r>
            <a:r>
              <a:rPr lang="en-US" sz="1200" b="1" i="0" dirty="0" smtClean="0"/>
              <a:t>Home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Font</a:t>
            </a:r>
            <a:r>
              <a:rPr lang="en-US" sz="1200" i="0" baseline="0" dirty="0" smtClean="0"/>
              <a:t> group, select </a:t>
            </a:r>
            <a:r>
              <a:rPr lang="en-US" sz="1200" b="1" dirty="0" smtClean="0"/>
              <a:t>Haettenschweiler</a:t>
            </a:r>
            <a:r>
              <a:rPr lang="en-US" sz="1200" b="1" i="0" baseline="0" dirty="0" smtClean="0"/>
              <a:t> </a:t>
            </a:r>
            <a:r>
              <a:rPr lang="en-US" sz="1200" i="0" baseline="0" dirty="0" smtClean="0"/>
              <a:t>from the </a:t>
            </a:r>
            <a:r>
              <a:rPr lang="en-US" sz="1200" b="1" i="0" baseline="0" dirty="0" smtClean="0"/>
              <a:t>Font</a:t>
            </a:r>
            <a:r>
              <a:rPr lang="en-US" sz="1200" i="0" baseline="0" dirty="0" smtClean="0"/>
              <a:t> list, and then select </a:t>
            </a:r>
            <a:r>
              <a:rPr lang="en-US" sz="1200" b="1" i="0" baseline="0" dirty="0" smtClean="0"/>
              <a:t>24</a:t>
            </a:r>
            <a:r>
              <a:rPr lang="en-US" sz="1200" i="0" baseline="0" dirty="0" smtClean="0"/>
              <a:t> from the </a:t>
            </a:r>
            <a:r>
              <a:rPr lang="en-US" sz="1200" b="1" i="0" baseline="0" dirty="0" smtClean="0"/>
              <a:t>Font Size </a:t>
            </a:r>
            <a:r>
              <a:rPr lang="en-US" sz="1200" b="0" i="0" baseline="0" dirty="0" smtClean="0"/>
              <a:t>list</a:t>
            </a:r>
            <a:r>
              <a:rPr lang="en-US" sz="1200" i="0" baseline="0" dirty="0" smtClean="0"/>
              <a:t>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On the </a:t>
            </a:r>
            <a:r>
              <a:rPr lang="en-US" sz="1200" b="1" i="0" baseline="0" dirty="0" smtClean="0"/>
              <a:t>Home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Paragraph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Center</a:t>
            </a:r>
            <a:r>
              <a:rPr lang="en-US" sz="1200" i="0" baseline="0" dirty="0" smtClean="0"/>
              <a:t> to center the text on the slide.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Select the text box. Under </a:t>
            </a:r>
            <a:r>
              <a:rPr lang="en-US" sz="1200" b="1" i="0" baseline="0" dirty="0" smtClean="0"/>
              <a:t>Drawing Tools</a:t>
            </a:r>
            <a:r>
              <a:rPr lang="en-US" sz="1200" i="0" baseline="0" dirty="0" smtClean="0"/>
              <a:t>, on the </a:t>
            </a:r>
            <a:r>
              <a:rPr lang="en-US" sz="1200" b="1" i="0" baseline="0" dirty="0" smtClean="0"/>
              <a:t>Format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WordArt Styles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Text Effects</a:t>
            </a:r>
            <a:r>
              <a:rPr lang="en-US" sz="1200" i="0" baseline="0" dirty="0" smtClean="0"/>
              <a:t>, point to </a:t>
            </a:r>
            <a:r>
              <a:rPr lang="en-US" sz="1200" b="1" i="0" baseline="0" dirty="0" smtClean="0"/>
              <a:t>Transform</a:t>
            </a:r>
            <a:r>
              <a:rPr lang="en-US" sz="1200" i="0" baseline="0" dirty="0" smtClean="0"/>
              <a:t>, and then under </a:t>
            </a:r>
            <a:r>
              <a:rPr lang="en-US" sz="1200" b="1" i="0" baseline="0" dirty="0" smtClean="0"/>
              <a:t>Warp</a:t>
            </a:r>
            <a:r>
              <a:rPr lang="en-US" sz="1200" i="0" baseline="0" dirty="0" smtClean="0"/>
              <a:t> click </a:t>
            </a:r>
            <a:r>
              <a:rPr lang="en-US" sz="1200" b="1" i="0" baseline="0" dirty="0" smtClean="0"/>
              <a:t>Triangle Up</a:t>
            </a:r>
            <a:r>
              <a:rPr lang="en-US" sz="1200" i="0" baseline="0" dirty="0" smtClean="0"/>
              <a:t> (first row, third option from the left). 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Drag the pink diamond adjustment handle (at the left side of the text box) to adjust the amount of text warp. 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Select the text. Under </a:t>
            </a:r>
            <a:r>
              <a:rPr lang="en-US" sz="1200" b="1" i="0" baseline="0" dirty="0" smtClean="0"/>
              <a:t>Drawing Tools</a:t>
            </a:r>
            <a:r>
              <a:rPr lang="en-US" sz="1200" i="0" baseline="0" dirty="0" smtClean="0"/>
              <a:t>, on the </a:t>
            </a:r>
            <a:r>
              <a:rPr lang="en-US" sz="1200" b="1" i="0" baseline="0" dirty="0" smtClean="0"/>
              <a:t>Format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WordArt Styles</a:t>
            </a:r>
            <a:r>
              <a:rPr lang="en-US" sz="1200" i="0" baseline="0" dirty="0" smtClean="0"/>
              <a:t> group, click the arrow next to </a:t>
            </a:r>
            <a:r>
              <a:rPr lang="en-US" sz="1200" b="1" i="0" baseline="0" dirty="0" smtClean="0"/>
              <a:t>Text Fill</a:t>
            </a:r>
            <a:r>
              <a:rPr lang="en-US" sz="1200" b="0" i="0" baseline="0" dirty="0" smtClean="0"/>
              <a:t>, point to </a:t>
            </a:r>
            <a:r>
              <a:rPr lang="en-US" sz="1200" b="1" i="0" baseline="0" dirty="0" smtClean="0"/>
              <a:t>Gradient</a:t>
            </a:r>
            <a:r>
              <a:rPr lang="en-US" sz="1200" b="0" i="0" baseline="0" dirty="0" smtClean="0"/>
              <a:t>, and click </a:t>
            </a:r>
            <a:r>
              <a:rPr lang="en-US" sz="1200" b="1" i="0" baseline="0" dirty="0" smtClean="0"/>
              <a:t>More Gradients</a:t>
            </a:r>
            <a:r>
              <a:rPr lang="en-US" sz="1200" b="0" i="0" baseline="0" dirty="0" smtClean="0"/>
              <a:t>. </a:t>
            </a:r>
            <a:endParaRPr lang="en-US" sz="1200" i="1" baseline="0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In the </a:t>
            </a:r>
            <a:r>
              <a:rPr lang="en-US" sz="1200" b="1" baseline="0" dirty="0" smtClean="0"/>
              <a:t>Format Text Effects </a:t>
            </a:r>
            <a:r>
              <a:rPr lang="en-US" sz="1200" baseline="0" dirty="0" smtClean="0"/>
              <a:t>dialog box, click </a:t>
            </a:r>
            <a:r>
              <a:rPr lang="en-US" sz="1200" b="1" baseline="0" dirty="0" smtClean="0"/>
              <a:t>Text Fill </a:t>
            </a:r>
            <a:r>
              <a:rPr lang="en-US" sz="1200" baseline="0" dirty="0" smtClean="0"/>
              <a:t>in the left pane, select </a:t>
            </a:r>
            <a:r>
              <a:rPr lang="en-US" sz="1200" b="1" baseline="0" dirty="0" smtClean="0"/>
              <a:t>Gradient fill </a:t>
            </a:r>
            <a:r>
              <a:rPr lang="en-US" sz="1200" baseline="0" dirty="0" smtClean="0"/>
              <a:t>in the right pane, and then do the following: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i="0" baseline="0" dirty="0" smtClean="0">
                <a:gradFill flip="none" rotWithShape="1">
                  <a:gsLst>
                    <a:gs pos="0">
                      <a:srgbClr val="414461"/>
                    </a:gs>
                    <a:gs pos="99000">
                      <a:schemeClr val="tx1">
                        <a:lumMod val="85000"/>
                        <a:lumOff val="15000"/>
                      </a:schemeClr>
                    </a:gs>
                  </a:gsLst>
                  <a:lin ang="2700000" scaled="1"/>
                  <a:tileRect/>
                </a:gradFill>
              </a:rPr>
              <a:t>In the </a:t>
            </a:r>
            <a:r>
              <a:rPr lang="en-US" sz="1200" b="1" i="0" baseline="0" dirty="0" smtClean="0">
                <a:gradFill flip="none" rotWithShape="1">
                  <a:gsLst>
                    <a:gs pos="0">
                      <a:srgbClr val="414461"/>
                    </a:gs>
                    <a:gs pos="99000">
                      <a:schemeClr val="tx1">
                        <a:lumMod val="85000"/>
                        <a:lumOff val="15000"/>
                      </a:schemeClr>
                    </a:gs>
                  </a:gsLst>
                  <a:lin ang="2700000" scaled="1"/>
                  <a:tileRect/>
                </a:gradFill>
              </a:rPr>
              <a:t>Type</a:t>
            </a:r>
            <a:r>
              <a:rPr lang="en-US" sz="1200" i="0" baseline="0" dirty="0" smtClean="0">
                <a:gradFill flip="none" rotWithShape="1">
                  <a:gsLst>
                    <a:gs pos="0">
                      <a:srgbClr val="414461"/>
                    </a:gs>
                    <a:gs pos="99000">
                      <a:schemeClr val="tx1">
                        <a:lumMod val="85000"/>
                        <a:lumOff val="15000"/>
                      </a:schemeClr>
                    </a:gs>
                  </a:gsLst>
                  <a:lin ang="2700000" scaled="1"/>
                  <a:tileRect/>
                </a:gradFill>
              </a:rPr>
              <a:t> list, select </a:t>
            </a:r>
            <a:r>
              <a:rPr lang="en-US" sz="1200" b="1" i="0" baseline="0" dirty="0" smtClean="0">
                <a:gradFill flip="none" rotWithShape="1">
                  <a:gsLst>
                    <a:gs pos="0">
                      <a:srgbClr val="414461"/>
                    </a:gs>
                    <a:gs pos="99000">
                      <a:schemeClr val="tx1">
                        <a:lumMod val="85000"/>
                        <a:lumOff val="15000"/>
                      </a:schemeClr>
                    </a:gs>
                  </a:gsLst>
                  <a:lin ang="2700000" scaled="1"/>
                  <a:tileRect/>
                </a:gradFill>
              </a:rPr>
              <a:t>Linear</a:t>
            </a:r>
            <a:r>
              <a:rPr lang="en-US" sz="1200" i="0" baseline="0" dirty="0" smtClean="0">
                <a:gradFill flip="none" rotWithShape="1">
                  <a:gsLst>
                    <a:gs pos="0">
                      <a:srgbClr val="414461"/>
                    </a:gs>
                    <a:gs pos="99000">
                      <a:schemeClr val="tx1">
                        <a:lumMod val="85000"/>
                        <a:lumOff val="15000"/>
                      </a:schemeClr>
                    </a:gs>
                  </a:gsLst>
                  <a:lin ang="2700000" scaled="1"/>
                  <a:tileRect/>
                </a:gradFill>
              </a:rPr>
              <a:t>.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Direction</a:t>
            </a:r>
            <a:r>
              <a:rPr lang="en-US" sz="1200" dirty="0" smtClean="0"/>
              <a:t>, and then</a:t>
            </a:r>
            <a:r>
              <a:rPr lang="en-US" sz="1200" baseline="0" dirty="0" smtClean="0"/>
              <a:t> click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Linear Right 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(first row, fourth option from the left).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Angle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box, enter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0</a:t>
            </a:r>
            <a:r>
              <a:rPr lang="en-US" sz="1200" b="1" dirty="0" smtClean="0"/>
              <a:t>°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Under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stops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click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Add gradient stop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or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Remove gradient stop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until five stops appear in the slider.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dirty="0" smtClean="0"/>
              <a:t>Also under </a:t>
            </a:r>
            <a:r>
              <a:rPr lang="en-US" sz="1200" b="1" dirty="0" smtClean="0"/>
              <a:t>Gradient stops</a:t>
            </a:r>
            <a:r>
              <a:rPr lang="en-US" sz="1200" dirty="0" smtClean="0"/>
              <a:t>, customize the gradient stops that you added as follows: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first stop in the slider</a:t>
            </a:r>
            <a:r>
              <a:rPr lang="en-US" sz="1200" dirty="0" smtClean="0"/>
              <a:t>, and then do the following: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In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 </a:t>
            </a:r>
            <a:r>
              <a:rPr lang="en-US" sz="1200" b="1" dirty="0" smtClean="0"/>
              <a:t>0%</a:t>
            </a:r>
            <a:r>
              <a:rPr lang="en-US" sz="1200" dirty="0" smtClean="0"/>
              <a:t>. 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under </a:t>
            </a:r>
            <a:r>
              <a:rPr lang="en-US" sz="1200" b="1" dirty="0" smtClean="0"/>
              <a:t>Theme Colors </a:t>
            </a:r>
            <a:r>
              <a:rPr lang="en-US" sz="1200" dirty="0" smtClean="0"/>
              <a:t>click </a:t>
            </a:r>
            <a:r>
              <a:rPr lang="en-US" sz="1200" b="1" dirty="0" smtClean="0"/>
              <a:t>Blue, Accent 1, Lighter 60% </a:t>
            </a:r>
            <a:r>
              <a:rPr lang="en-US" sz="1200" dirty="0" smtClean="0"/>
              <a:t>(third row, fifth option from</a:t>
            </a:r>
            <a:r>
              <a:rPr lang="en-US" sz="1200" baseline="0" dirty="0" smtClean="0"/>
              <a:t> the left</a:t>
            </a:r>
            <a:r>
              <a:rPr lang="en-US" sz="1200" dirty="0" smtClean="0"/>
              <a:t>).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next stop in the slider</a:t>
            </a:r>
            <a:r>
              <a:rPr lang="en-US" sz="1200" dirty="0" smtClean="0"/>
              <a:t>, and then do the following: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In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 </a:t>
            </a:r>
            <a:r>
              <a:rPr lang="en-US" sz="1200" b="1" dirty="0" smtClean="0"/>
              <a:t>17%</a:t>
            </a:r>
            <a:r>
              <a:rPr lang="en-US" sz="1200" dirty="0" smtClean="0"/>
              <a:t>. 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under </a:t>
            </a:r>
            <a:r>
              <a:rPr lang="en-US" sz="1200" b="1" dirty="0" smtClean="0"/>
              <a:t>Theme Colors </a:t>
            </a:r>
            <a:r>
              <a:rPr lang="en-US" sz="1200" dirty="0" smtClean="0"/>
              <a:t>click </a:t>
            </a:r>
            <a:r>
              <a:rPr lang="en-US" sz="1200" b="1" dirty="0" smtClean="0"/>
              <a:t>Blue, Accent 1, Lighter 80% </a:t>
            </a:r>
            <a:r>
              <a:rPr lang="en-US" sz="1200" dirty="0" smtClean="0"/>
              <a:t>(second row, fifth option from the left).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next stop in the slider</a:t>
            </a:r>
            <a:r>
              <a:rPr lang="en-US" sz="1200" dirty="0" smtClean="0"/>
              <a:t>, and then do the following: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In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 </a:t>
            </a:r>
            <a:r>
              <a:rPr lang="en-US" sz="1200" b="1" dirty="0" smtClean="0"/>
              <a:t>50%</a:t>
            </a:r>
            <a:r>
              <a:rPr lang="en-US" sz="1200" dirty="0" smtClean="0"/>
              <a:t>. 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under </a:t>
            </a:r>
            <a:r>
              <a:rPr lang="en-US" sz="1200" b="1" dirty="0" smtClean="0"/>
              <a:t>Theme Colors </a:t>
            </a:r>
            <a:r>
              <a:rPr lang="en-US" sz="1200" dirty="0" smtClean="0"/>
              <a:t>click </a:t>
            </a:r>
            <a:r>
              <a:rPr lang="en-US" sz="1200" b="1" dirty="0" smtClean="0"/>
              <a:t>White, Background 1 </a:t>
            </a:r>
            <a:r>
              <a:rPr lang="en-US" sz="1200" dirty="0" smtClean="0"/>
              <a:t>(first row,</a:t>
            </a:r>
            <a:r>
              <a:rPr lang="en-US" sz="1200" baseline="0" dirty="0" smtClean="0"/>
              <a:t> first option from the left</a:t>
            </a:r>
            <a:r>
              <a:rPr lang="en-US" sz="1200" dirty="0" smtClean="0"/>
              <a:t>).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next stop</a:t>
            </a:r>
            <a:r>
              <a:rPr lang="en-US" sz="1200" b="0" baseline="0" dirty="0" smtClean="0"/>
              <a:t> in the slider</a:t>
            </a:r>
            <a:r>
              <a:rPr lang="en-US" sz="1200" dirty="0" smtClean="0"/>
              <a:t>, and then do the following: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In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 </a:t>
            </a:r>
            <a:r>
              <a:rPr lang="en-US" sz="1200" b="1" dirty="0" smtClean="0"/>
              <a:t>51%</a:t>
            </a:r>
            <a:r>
              <a:rPr lang="en-US" sz="1200" dirty="0" smtClean="0"/>
              <a:t>. 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under </a:t>
            </a:r>
            <a:r>
              <a:rPr lang="en-US" sz="1200" b="1" dirty="0" smtClean="0"/>
              <a:t>Theme Colors </a:t>
            </a:r>
            <a:r>
              <a:rPr lang="en-US" sz="1200" dirty="0" smtClean="0"/>
              <a:t>click </a:t>
            </a:r>
            <a:r>
              <a:rPr lang="en-US" sz="1200" b="1" dirty="0" smtClean="0"/>
              <a:t>Blue, Accent 1, Lighter 40% </a:t>
            </a:r>
            <a:r>
              <a:rPr lang="en-US" sz="1200" dirty="0" smtClean="0"/>
              <a:t>(fourth row, fifth option from the left).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last stop in the slider,</a:t>
            </a:r>
            <a:r>
              <a:rPr lang="en-US" sz="1200" b="0" baseline="0" dirty="0" smtClean="0"/>
              <a:t> </a:t>
            </a:r>
            <a:r>
              <a:rPr lang="en-US" sz="1200" dirty="0" smtClean="0"/>
              <a:t>and then do the following: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In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 </a:t>
            </a:r>
            <a:r>
              <a:rPr lang="en-US" sz="1200" b="1" dirty="0" smtClean="0"/>
              <a:t>100%</a:t>
            </a:r>
            <a:r>
              <a:rPr lang="en-US" sz="1200" dirty="0" smtClean="0"/>
              <a:t>. 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under </a:t>
            </a:r>
            <a:r>
              <a:rPr lang="en-US" sz="1200" b="1" dirty="0" smtClean="0"/>
              <a:t>Theme Colors </a:t>
            </a:r>
            <a:r>
              <a:rPr lang="en-US" sz="1200" dirty="0" smtClean="0"/>
              <a:t>click </a:t>
            </a:r>
            <a:r>
              <a:rPr lang="en-US" sz="1200" b="1" dirty="0" smtClean="0"/>
              <a:t>Blue, Accent 1, Darker 25% </a:t>
            </a:r>
            <a:r>
              <a:rPr lang="en-US" sz="1200" dirty="0" smtClean="0"/>
              <a:t>(fifth row, fifth option from the left).</a:t>
            </a:r>
          </a:p>
          <a:p>
            <a:pPr marL="228600" lvl="2" indent="-228600">
              <a:buFont typeface="+mj-lt"/>
              <a:buAutoNum type="arabicPeriod" startAt="10"/>
              <a:defRPr/>
            </a:pPr>
            <a:r>
              <a:rPr lang="en-US" sz="1200" i="0" baseline="0" dirty="0" smtClean="0"/>
              <a:t>Under </a:t>
            </a:r>
            <a:r>
              <a:rPr lang="en-US" sz="1200" b="1" i="0" baseline="0" dirty="0" smtClean="0"/>
              <a:t>Drawing Tools</a:t>
            </a:r>
            <a:r>
              <a:rPr lang="en-US" sz="1200" i="0" baseline="0" dirty="0" smtClean="0"/>
              <a:t>, on the </a:t>
            </a:r>
            <a:r>
              <a:rPr lang="en-US" sz="1200" b="1" i="0" baseline="0" dirty="0" smtClean="0"/>
              <a:t>Format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WordArt Styles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Text Effects</a:t>
            </a:r>
            <a:r>
              <a:rPr lang="en-US" sz="1200" i="0" baseline="0" dirty="0" smtClean="0"/>
              <a:t>, point to </a:t>
            </a:r>
            <a:r>
              <a:rPr lang="en-US" sz="1200" b="1" i="0" baseline="0" dirty="0" smtClean="0"/>
              <a:t>Reflection</a:t>
            </a:r>
            <a:r>
              <a:rPr lang="en-US" sz="1200" i="0" baseline="0" dirty="0" smtClean="0"/>
              <a:t>, and then under </a:t>
            </a:r>
            <a:r>
              <a:rPr lang="en-US" sz="1200" b="1" i="0" baseline="0" dirty="0" smtClean="0"/>
              <a:t>Reflection Variations </a:t>
            </a:r>
            <a:r>
              <a:rPr lang="en-US" sz="1200" i="0" baseline="0" dirty="0" smtClean="0"/>
              <a:t>click </a:t>
            </a:r>
            <a:r>
              <a:rPr lang="en-US" sz="1200" b="1" dirty="0" smtClean="0"/>
              <a:t>Tight Reflection, touching</a:t>
            </a:r>
            <a:r>
              <a:rPr lang="en-US" sz="1200" dirty="0" smtClean="0"/>
              <a:t> (first row,</a:t>
            </a:r>
            <a:r>
              <a:rPr lang="en-US" sz="1200" baseline="0" dirty="0" smtClean="0"/>
              <a:t> first option from the left</a:t>
            </a:r>
            <a:r>
              <a:rPr lang="en-US" sz="1200" dirty="0" smtClean="0"/>
              <a:t>).</a:t>
            </a:r>
            <a:endParaRPr lang="en-US" sz="1200" i="0" baseline="0" dirty="0" smtClean="0"/>
          </a:p>
          <a:p>
            <a:pPr marL="228600" lvl="2" indent="-228600">
              <a:buFont typeface="+mj-lt"/>
              <a:buAutoNum type="arabicPeriod" startAt="10"/>
              <a:defRPr/>
            </a:pPr>
            <a:endParaRPr lang="en-US" sz="1200" i="0" baseline="0" dirty="0" smtClean="0"/>
          </a:p>
          <a:p>
            <a:endParaRPr lang="en-US" sz="1200" dirty="0" smtClean="0"/>
          </a:p>
          <a:p>
            <a:r>
              <a:rPr lang="en-US" sz="1200" dirty="0" smtClean="0"/>
              <a:t>To</a:t>
            </a:r>
            <a:r>
              <a:rPr lang="en-US" sz="1200" baseline="0" dirty="0" smtClean="0"/>
              <a:t> reproduce the background on this slide, do the following:</a:t>
            </a:r>
            <a:endParaRPr lang="en-US" sz="1200" dirty="0" smtClean="0"/>
          </a:p>
          <a:p>
            <a:pPr marL="228600" marR="0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Right-click the slide background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area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and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then click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Format Background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Format Background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dialog box,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click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Fill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in the left pane, select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fill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in the right pane, and then do the following: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Type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list, select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Linear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Direction</a:t>
            </a:r>
            <a:r>
              <a:rPr lang="en-US" sz="1200" dirty="0" smtClean="0"/>
              <a:t>, and then</a:t>
            </a:r>
            <a:r>
              <a:rPr lang="en-US" sz="1200" baseline="0" dirty="0" smtClean="0"/>
              <a:t> click</a:t>
            </a:r>
            <a:r>
              <a:rPr lang="en-US" sz="1200" dirty="0" smtClean="0"/>
              <a:t>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Linear Down 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(first row, second option from the left).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Under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stops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click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Add gradient stop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or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Remove gradient stop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until two stops appear in the slider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dirty="0" smtClean="0"/>
              <a:t>Also under </a:t>
            </a:r>
            <a:r>
              <a:rPr lang="en-US" sz="1200" b="1" dirty="0" smtClean="0"/>
              <a:t>Gradient stops</a:t>
            </a:r>
            <a:r>
              <a:rPr lang="en-US" sz="1200" dirty="0" smtClean="0"/>
              <a:t>, customize the gradient stops that you added as follows: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first stop in the slider</a:t>
            </a:r>
            <a:r>
              <a:rPr lang="en-US" sz="1200" dirty="0" smtClean="0"/>
              <a:t>, and then do the following: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dirty="0" smtClean="0"/>
              <a:t>In</a:t>
            </a:r>
            <a:r>
              <a:rPr lang="en-US" sz="1200" dirty="0" smtClean="0"/>
              <a:t>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64</a:t>
            </a:r>
            <a:r>
              <a:rPr lang="en-US" sz="1200" b="1" dirty="0" smtClean="0"/>
              <a:t>%</a:t>
            </a:r>
            <a:r>
              <a:rPr lang="en-US" sz="1200" dirty="0" smtClean="0"/>
              <a:t>.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</a:t>
            </a:r>
            <a:r>
              <a:rPr lang="en-US" sz="1200" i="0" baseline="0" dirty="0" smtClean="0"/>
              <a:t>under </a:t>
            </a:r>
            <a:r>
              <a:rPr lang="en-US" sz="1200" b="1" i="0" baseline="0" dirty="0" smtClean="0"/>
              <a:t>Theme Colors</a:t>
            </a:r>
            <a:r>
              <a:rPr lang="en-US" sz="1200" i="0" baseline="0" dirty="0" smtClean="0"/>
              <a:t> </a:t>
            </a:r>
            <a:r>
              <a:rPr lang="en-US" sz="1200" dirty="0" smtClean="0"/>
              <a:t>click </a:t>
            </a:r>
            <a:r>
              <a:rPr lang="en-US" sz="1200" b="1" dirty="0" smtClean="0"/>
              <a:t>Black, Text 1</a:t>
            </a:r>
            <a:r>
              <a:rPr lang="en-US" sz="1200" b="1" baseline="0" dirty="0" smtClean="0"/>
              <a:t> </a:t>
            </a:r>
            <a:r>
              <a:rPr lang="en-US" sz="1200" b="0" dirty="0" smtClean="0"/>
              <a:t>(first row, second option from the left</a:t>
            </a:r>
            <a:r>
              <a:rPr lang="en-US" sz="1200" b="0" baseline="0" dirty="0" smtClean="0"/>
              <a:t>).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last stop</a:t>
            </a:r>
            <a:r>
              <a:rPr lang="en-US" sz="1200" b="0" baseline="0" dirty="0" smtClean="0"/>
              <a:t> in the slider</a:t>
            </a:r>
            <a:r>
              <a:rPr lang="en-US" sz="1200" dirty="0" smtClean="0"/>
              <a:t>, and then do the following: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dirty="0" smtClean="0"/>
              <a:t>In</a:t>
            </a:r>
            <a:r>
              <a:rPr lang="en-US" sz="1200" dirty="0" smtClean="0"/>
              <a:t>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100</a:t>
            </a:r>
            <a:r>
              <a:rPr lang="en-US" sz="1200" b="1" dirty="0" smtClean="0"/>
              <a:t>%</a:t>
            </a:r>
            <a:r>
              <a:rPr lang="en-US" sz="1200" dirty="0" smtClean="0"/>
              <a:t>.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</a:t>
            </a:r>
            <a:r>
              <a:rPr lang="en-US" sz="1200" i="0" baseline="0" dirty="0" smtClean="0"/>
              <a:t>under </a:t>
            </a:r>
            <a:r>
              <a:rPr lang="en-US" sz="1200" b="1" i="0" baseline="0" dirty="0" smtClean="0"/>
              <a:t>Theme Colors</a:t>
            </a:r>
            <a:r>
              <a:rPr lang="en-US" sz="1200" i="0" baseline="0" dirty="0" smtClean="0"/>
              <a:t> </a:t>
            </a:r>
            <a:r>
              <a:rPr lang="en-US" sz="1200" dirty="0" smtClean="0"/>
              <a:t>click </a:t>
            </a:r>
            <a:r>
              <a:rPr lang="en-US" sz="1200" b="1" dirty="0" smtClean="0"/>
              <a:t>Blue, Accent 1,</a:t>
            </a:r>
            <a:r>
              <a:rPr lang="en-US" sz="1200" b="1" baseline="0" dirty="0" smtClean="0"/>
              <a:t> Darker 25% </a:t>
            </a:r>
            <a:r>
              <a:rPr lang="en-US" sz="1200" b="0" dirty="0" smtClean="0"/>
              <a:t>(fifth row, fifth option from the left</a:t>
            </a:r>
            <a:r>
              <a:rPr lang="en-US" sz="1200" b="0" baseline="0" dirty="0" smtClean="0"/>
              <a:t>).</a:t>
            </a:r>
            <a:endParaRPr lang="en-US" sz="1200" b="0" dirty="0" smtClean="0"/>
          </a:p>
          <a:p>
            <a:endParaRPr lang="en-US" sz="1400" dirty="0" smtClean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6" name="Slide Image Placeholder 5"/>
          <p:cNvSpPr>
            <a:spLocks noGrp="1" noRot="1" noChangeAspect="1"/>
          </p:cNvSpPr>
          <p:nvPr>
            <p:ph type="sldImg"/>
          </p:nvPr>
        </p:nvSpPr>
        <p:spPr>
          <a:xfrm>
            <a:off x="533400" y="460375"/>
            <a:ext cx="3144838" cy="2359025"/>
          </a:xfr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CD5785-8A43-4CC4-A705-D4AA7E8DB57F}" type="datetimeFigureOut">
              <a:rPr lang="en-US" smtClean="0"/>
              <a:pPr/>
              <a:t>4/8/2013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75B4CE-5129-41CA-A75E-F2AE589D1F4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7166669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CD5785-8A43-4CC4-A705-D4AA7E8DB57F}" type="datetimeFigureOut">
              <a:rPr lang="en-US" smtClean="0"/>
              <a:pPr/>
              <a:t>4/8/2013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75B4CE-5129-41CA-A75E-F2AE589D1F4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4055154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CD5785-8A43-4CC4-A705-D4AA7E8DB57F}" type="datetimeFigureOut">
              <a:rPr lang="en-US" smtClean="0"/>
              <a:pPr/>
              <a:t>4/8/2013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75B4CE-5129-41CA-A75E-F2AE589D1F4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6259155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CD5785-8A43-4CC4-A705-D4AA7E8DB57F}" type="datetimeFigureOut">
              <a:rPr lang="en-US" smtClean="0"/>
              <a:pPr/>
              <a:t>4/8/2013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75B4CE-5129-41CA-A75E-F2AE589D1F4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609180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CD5785-8A43-4CC4-A705-D4AA7E8DB57F}" type="datetimeFigureOut">
              <a:rPr lang="en-US" smtClean="0"/>
              <a:pPr/>
              <a:t>4/8/2013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75B4CE-5129-41CA-A75E-F2AE589D1F4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4159472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CD5785-8A43-4CC4-A705-D4AA7E8DB57F}" type="datetimeFigureOut">
              <a:rPr lang="en-US" smtClean="0"/>
              <a:pPr/>
              <a:t>4/8/2013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75B4CE-5129-41CA-A75E-F2AE589D1F4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8872762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CD5785-8A43-4CC4-A705-D4AA7E8DB57F}" type="datetimeFigureOut">
              <a:rPr lang="en-US" smtClean="0"/>
              <a:pPr/>
              <a:t>4/8/2013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75B4CE-5129-41CA-A75E-F2AE589D1F4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7141310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CD5785-8A43-4CC4-A705-D4AA7E8DB57F}" type="datetimeFigureOut">
              <a:rPr lang="en-US" smtClean="0"/>
              <a:pPr/>
              <a:t>4/8/2013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75B4CE-5129-41CA-A75E-F2AE589D1F4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4632756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CD5785-8A43-4CC4-A705-D4AA7E8DB57F}" type="datetimeFigureOut">
              <a:rPr lang="en-US" smtClean="0"/>
              <a:pPr/>
              <a:t>4/8/2013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75B4CE-5129-41CA-A75E-F2AE589D1F4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89783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CD5785-8A43-4CC4-A705-D4AA7E8DB57F}" type="datetimeFigureOut">
              <a:rPr lang="en-US" smtClean="0"/>
              <a:pPr/>
              <a:t>4/8/2013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75B4CE-5129-41CA-A75E-F2AE589D1F4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4530263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CD5785-8A43-4CC4-A705-D4AA7E8DB57F}" type="datetimeFigureOut">
              <a:rPr lang="en-US" smtClean="0"/>
              <a:pPr/>
              <a:t>4/8/2013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75B4CE-5129-41CA-A75E-F2AE589D1F4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7155623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BCD5785-8A43-4CC4-A705-D4AA7E8DB57F}" type="datetimeFigureOut">
              <a:rPr lang="en-US" smtClean="0"/>
              <a:pPr/>
              <a:t>4/8/2013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F75B4CE-5129-41CA-A75E-F2AE589D1F4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2201934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64000">
              <a:schemeClr val="tx1"/>
            </a:gs>
            <a:gs pos="100000">
              <a:schemeClr val="accent1">
                <a:lumMod val="75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719052" y="2009485"/>
            <a:ext cx="7705896" cy="1761046"/>
          </a:xfrm>
          <a:prstGeom prst="rect">
            <a:avLst/>
          </a:prstGeom>
          <a:noFill/>
        </p:spPr>
        <p:txBody>
          <a:bodyPr wrap="square" rtlCol="0">
            <a:prstTxWarp prst="textTriangle">
              <a:avLst>
                <a:gd name="adj" fmla="val 51671"/>
              </a:avLst>
            </a:prstTxWarp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2400" spc="100" dirty="0" smtClean="0">
                <a:gradFill flip="none" rotWithShape="1">
                  <a:gsLst>
                    <a:gs pos="0">
                      <a:schemeClr val="accent1">
                        <a:lumMod val="40000"/>
                        <a:lumOff val="60000"/>
                      </a:schemeClr>
                    </a:gs>
                    <a:gs pos="17000">
                      <a:schemeClr val="accent1">
                        <a:lumMod val="20000"/>
                        <a:lumOff val="80000"/>
                      </a:schemeClr>
                    </a:gs>
                    <a:gs pos="50000">
                      <a:schemeClr val="bg1"/>
                    </a:gs>
                    <a:gs pos="51000">
                      <a:schemeClr val="accent1">
                        <a:lumMod val="60000"/>
                        <a:lumOff val="40000"/>
                      </a:schemeClr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0" scaled="1"/>
                  <a:tileRect/>
                </a:gradFill>
                <a:effectLst>
                  <a:reflection blurRad="6350" stA="55000" endA="300" endPos="45500" dir="5400000" sy="-100000" algn="bl" rotWithShape="0"/>
                </a:effectLst>
                <a:latin typeface="Bodoni MT Black" pitchFamily="18" charset="0"/>
                <a:cs typeface="Aharoni" pitchFamily="2" charset="-79"/>
              </a:rPr>
              <a:t>NAR</a:t>
            </a:r>
            <a:r>
              <a:rPr lang="en-US" sz="2400" spc="100" dirty="0" smtClean="0">
                <a:gradFill flip="none" rotWithShape="1">
                  <a:gsLst>
                    <a:gs pos="0">
                      <a:schemeClr val="accent1">
                        <a:lumMod val="40000"/>
                        <a:lumOff val="60000"/>
                      </a:schemeClr>
                    </a:gs>
                    <a:gs pos="17000">
                      <a:schemeClr val="accent1">
                        <a:lumMod val="20000"/>
                        <a:lumOff val="80000"/>
                      </a:schemeClr>
                    </a:gs>
                    <a:gs pos="50000">
                      <a:schemeClr val="bg1"/>
                    </a:gs>
                    <a:gs pos="51000">
                      <a:schemeClr val="accent1">
                        <a:lumMod val="60000"/>
                        <a:lumOff val="40000"/>
                      </a:schemeClr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0" scaled="1"/>
                  <a:tileRect/>
                </a:gradFill>
                <a:effectLst>
                  <a:reflection blurRad="6350" stA="55000" endA="300" endPos="45500" dir="5400000" sy="-100000" algn="bl" rotWithShape="0"/>
                </a:effectLst>
                <a:latin typeface="Bodoni MT Black" pitchFamily="18" charset="0"/>
                <a:cs typeface="Aharoni" pitchFamily="2" charset="-79"/>
              </a:rPr>
              <a:t>T LEBZO Officena.net</a:t>
            </a:r>
            <a:endParaRPr lang="en-US" sz="2400" spc="100" dirty="0">
              <a:gradFill flip="none" rotWithShape="1">
                <a:gsLst>
                  <a:gs pos="0">
                    <a:schemeClr val="accent1">
                      <a:lumMod val="40000"/>
                      <a:lumOff val="60000"/>
                    </a:schemeClr>
                  </a:gs>
                  <a:gs pos="17000">
                    <a:schemeClr val="accent1">
                      <a:lumMod val="20000"/>
                      <a:lumOff val="80000"/>
                    </a:schemeClr>
                  </a:gs>
                  <a:gs pos="50000">
                    <a:schemeClr val="bg1"/>
                  </a:gs>
                  <a:gs pos="51000">
                    <a:schemeClr val="accent1">
                      <a:lumMod val="60000"/>
                      <a:lumOff val="40000"/>
                    </a:schemeClr>
                  </a:gs>
                  <a:gs pos="100000">
                    <a:schemeClr val="accent1">
                      <a:lumMod val="75000"/>
                    </a:schemeClr>
                  </a:gs>
                </a:gsLst>
                <a:lin ang="0" scaled="1"/>
                <a:tileRect/>
              </a:gradFill>
              <a:effectLst>
                <a:reflection blurRad="6350" stA="55000" endA="300" endPos="45500" dir="5400000" sy="-100000" algn="bl" rotWithShape="0"/>
              </a:effectLst>
              <a:latin typeface="Bodoni MT Black" pitchFamily="18" charset="0"/>
              <a:cs typeface="Aharoni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9876617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haded_text_wrapped_around_a_corner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B64AA501-6534-431B-BE17-52C0FD6EE894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Shaded_text_wrapped_around_a_corner</Template>
  <TotalTime>0</TotalTime>
  <Words>859</Words>
  <Application>Microsoft Office PowerPoint</Application>
  <PresentationFormat>On-screen Show (4:3)</PresentationFormat>
  <Paragraphs>50</Paragraphs>
  <Slides>1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Shaded_text_wrapped_around_a_corner</vt:lpstr>
      <vt:lpstr>Slide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/>
  <cp:lastModifiedBy/>
  <cp:revision>1</cp:revision>
  <dcterms:modified xsi:type="dcterms:W3CDTF">2013-04-08T20:41:55Z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TC024240179991</vt:lpwstr>
  </property>
</Properties>
</file>