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media1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>
  <p:sldMasterIdLst>
    <p:sldMasterId id="2147483648" r:id="rId1"/>
  </p:sldMasterIdLst>
  <p:sldIdLst>
    <p:sldId id="256" r:id="rId2"/>
    <p:sldId id="259" r:id="rId3"/>
    <p:sldId id="292" r:id="rId4"/>
    <p:sldId id="293" r:id="rId5"/>
    <p:sldId id="294" r:id="rId6"/>
  </p:sldIdLst>
  <p:sldSz cx="12192000" cy="6858000"/>
  <p:notesSz cx="6858000" cy="9144000"/>
  <p:embeddedFontLst>
    <p:embeddedFont>
      <p:font typeface="Calibri Light" pitchFamily="34" charset="0"/>
      <p:regular r:id="rId7"/>
      <p:italic r:id="rId8"/>
    </p:embeddedFont>
    <p:embeddedFont>
      <p:font typeface="Calibri" pitchFamily="34" charset="0"/>
      <p:regular r:id="rId9"/>
      <p:bold r:id="rId10"/>
      <p:italic r:id="rId11"/>
      <p:boldItalic r:id="rId12"/>
    </p:embeddedFont>
  </p:embeddedFontLst>
  <p:custDataLst>
    <p:tags r:id="rId13"/>
  </p:custDataLst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663300"/>
    <a:srgbClr val="FFC745"/>
    <a:srgbClr val="75B44D"/>
    <a:srgbClr val="FFC7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912" autoAdjust="0"/>
    <p:restoredTop sz="94660"/>
  </p:normalViewPr>
  <p:slideViewPr>
    <p:cSldViewPr snapToGrid="0">
      <p:cViewPr>
        <p:scale>
          <a:sx n="66" d="100"/>
          <a:sy n="66" d="100"/>
        </p:scale>
        <p:origin x="-966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9ACA-AAC9-43D3-8DC2-D734CB5AFDEC}" type="datetimeFigureOut">
              <a:rPr lang="ar-JO" smtClean="0"/>
              <a:t>01/09/1439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B209-C99D-4292-87FA-1A76E560F622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198837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9ACA-AAC9-43D3-8DC2-D734CB5AFDEC}" type="datetimeFigureOut">
              <a:rPr lang="ar-JO" smtClean="0"/>
              <a:t>01/09/1439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B209-C99D-4292-87FA-1A76E560F622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164203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9ACA-AAC9-43D3-8DC2-D734CB5AFDEC}" type="datetimeFigureOut">
              <a:rPr lang="ar-JO" smtClean="0"/>
              <a:t>01/09/1439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B209-C99D-4292-87FA-1A76E560F622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053431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9ACA-AAC9-43D3-8DC2-D734CB5AFDEC}" type="datetimeFigureOut">
              <a:rPr lang="ar-JO" smtClean="0"/>
              <a:t>01/09/1439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B209-C99D-4292-87FA-1A76E560F622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341350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9ACA-AAC9-43D3-8DC2-D734CB5AFDEC}" type="datetimeFigureOut">
              <a:rPr lang="ar-JO" smtClean="0"/>
              <a:t>01/09/1439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B209-C99D-4292-87FA-1A76E560F622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74232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9ACA-AAC9-43D3-8DC2-D734CB5AFDEC}" type="datetimeFigureOut">
              <a:rPr lang="ar-JO" smtClean="0"/>
              <a:t>01/09/1439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B209-C99D-4292-87FA-1A76E560F622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758461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9ACA-AAC9-43D3-8DC2-D734CB5AFDEC}" type="datetimeFigureOut">
              <a:rPr lang="ar-JO" smtClean="0"/>
              <a:t>01/09/1439</a:t>
            </a:fld>
            <a:endParaRPr lang="ar-JO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B209-C99D-4292-87FA-1A76E560F622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2086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9ACA-AAC9-43D3-8DC2-D734CB5AFDEC}" type="datetimeFigureOut">
              <a:rPr lang="ar-JO" smtClean="0"/>
              <a:t>01/09/1439</a:t>
            </a:fld>
            <a:endParaRPr lang="ar-JO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B209-C99D-4292-87FA-1A76E560F622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26663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9ACA-AAC9-43D3-8DC2-D734CB5AFDEC}" type="datetimeFigureOut">
              <a:rPr lang="ar-JO" smtClean="0"/>
              <a:t>01/09/1439</a:t>
            </a:fld>
            <a:endParaRPr lang="ar-JO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B209-C99D-4292-87FA-1A76E560F622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650827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9ACA-AAC9-43D3-8DC2-D734CB5AFDEC}" type="datetimeFigureOut">
              <a:rPr lang="ar-JO" smtClean="0"/>
              <a:t>01/09/1439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B209-C99D-4292-87FA-1A76E560F622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708100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9ACA-AAC9-43D3-8DC2-D734CB5AFDEC}" type="datetimeFigureOut">
              <a:rPr lang="ar-JO" smtClean="0"/>
              <a:t>01/09/1439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AB209-C99D-4292-87FA-1A76E560F622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166971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F9ACA-AAC9-43D3-8DC2-D734CB5AFDEC}" type="datetimeFigureOut">
              <a:rPr lang="ar-JO" smtClean="0"/>
              <a:t>01/09/1439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AB209-C99D-4292-87FA-1A76E560F622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307909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السؤال"/>
          <p:cNvSpPr/>
          <p:nvPr/>
        </p:nvSpPr>
        <p:spPr>
          <a:xfrm>
            <a:off x="2554521" y="820538"/>
            <a:ext cx="7257143" cy="4346548"/>
          </a:xfrm>
          <a:custGeom>
            <a:avLst/>
            <a:gdLst>
              <a:gd name="connsiteX0" fmla="*/ 306903 w 5162550"/>
              <a:gd name="connsiteY0" fmla="*/ 0 h 2955926"/>
              <a:gd name="connsiteX1" fmla="*/ 4855647 w 5162550"/>
              <a:gd name="connsiteY1" fmla="*/ 0 h 2955926"/>
              <a:gd name="connsiteX2" fmla="*/ 4938991 w 5162550"/>
              <a:gd name="connsiteY2" fmla="*/ 166687 h 2955926"/>
              <a:gd name="connsiteX3" fmla="*/ 5057778 w 5162550"/>
              <a:gd name="connsiteY3" fmla="*/ 166687 h 2955926"/>
              <a:gd name="connsiteX4" fmla="*/ 5057778 w 5162550"/>
              <a:gd name="connsiteY4" fmla="*/ 168599 h 2955926"/>
              <a:gd name="connsiteX5" fmla="*/ 5056754 w 5162550"/>
              <a:gd name="connsiteY5" fmla="*/ 168599 h 2955926"/>
              <a:gd name="connsiteX6" fmla="*/ 4950958 w 5162550"/>
              <a:gd name="connsiteY6" fmla="*/ 1478438 h 2955926"/>
              <a:gd name="connsiteX7" fmla="*/ 5056754 w 5162550"/>
              <a:gd name="connsiteY7" fmla="*/ 2788276 h 2955926"/>
              <a:gd name="connsiteX8" fmla="*/ 5162550 w 5162550"/>
              <a:gd name="connsiteY8" fmla="*/ 2788276 h 2955926"/>
              <a:gd name="connsiteX9" fmla="*/ 5162550 w 5162550"/>
              <a:gd name="connsiteY9" fmla="*/ 2795341 h 2955926"/>
              <a:gd name="connsiteX10" fmla="*/ 5159018 w 5162550"/>
              <a:gd name="connsiteY10" fmla="*/ 2788277 h 2955926"/>
              <a:gd name="connsiteX11" fmla="*/ 4938991 w 5162550"/>
              <a:gd name="connsiteY11" fmla="*/ 2788277 h 2955926"/>
              <a:gd name="connsiteX12" fmla="*/ 4855647 w 5162550"/>
              <a:gd name="connsiteY12" fmla="*/ 2954965 h 2955926"/>
              <a:gd name="connsiteX13" fmla="*/ 4856128 w 5162550"/>
              <a:gd name="connsiteY13" fmla="*/ 2955926 h 2955926"/>
              <a:gd name="connsiteX14" fmla="*/ 306422 w 5162550"/>
              <a:gd name="connsiteY14" fmla="*/ 2955926 h 2955926"/>
              <a:gd name="connsiteX15" fmla="*/ 306903 w 5162550"/>
              <a:gd name="connsiteY15" fmla="*/ 2954965 h 2955926"/>
              <a:gd name="connsiteX16" fmla="*/ 223559 w 5162550"/>
              <a:gd name="connsiteY16" fmla="*/ 2788277 h 2955926"/>
              <a:gd name="connsiteX17" fmla="*/ 3532 w 5162550"/>
              <a:gd name="connsiteY17" fmla="*/ 2788277 h 2955926"/>
              <a:gd name="connsiteX18" fmla="*/ 0 w 5162550"/>
              <a:gd name="connsiteY18" fmla="*/ 2795341 h 2955926"/>
              <a:gd name="connsiteX19" fmla="*/ 0 w 5162550"/>
              <a:gd name="connsiteY19" fmla="*/ 2788276 h 2955926"/>
              <a:gd name="connsiteX20" fmla="*/ 105796 w 5162550"/>
              <a:gd name="connsiteY20" fmla="*/ 2788276 h 2955926"/>
              <a:gd name="connsiteX21" fmla="*/ 211592 w 5162550"/>
              <a:gd name="connsiteY21" fmla="*/ 1478438 h 2955926"/>
              <a:gd name="connsiteX22" fmla="*/ 105796 w 5162550"/>
              <a:gd name="connsiteY22" fmla="*/ 168599 h 2955926"/>
              <a:gd name="connsiteX23" fmla="*/ 104773 w 5162550"/>
              <a:gd name="connsiteY23" fmla="*/ 168599 h 2955926"/>
              <a:gd name="connsiteX24" fmla="*/ 104773 w 5162550"/>
              <a:gd name="connsiteY24" fmla="*/ 166687 h 2955926"/>
              <a:gd name="connsiteX25" fmla="*/ 223559 w 5162550"/>
              <a:gd name="connsiteY25" fmla="*/ 166687 h 2955926"/>
              <a:gd name="connsiteX26" fmla="*/ 306903 w 5162550"/>
              <a:gd name="connsiteY26" fmla="*/ 0 h 295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62550" h="2955926">
                <a:moveTo>
                  <a:pt x="306903" y="0"/>
                </a:moveTo>
                <a:lnTo>
                  <a:pt x="4855647" y="0"/>
                </a:lnTo>
                <a:lnTo>
                  <a:pt x="4938991" y="166687"/>
                </a:lnTo>
                <a:lnTo>
                  <a:pt x="5057778" y="166687"/>
                </a:lnTo>
                <a:lnTo>
                  <a:pt x="5057778" y="168599"/>
                </a:lnTo>
                <a:lnTo>
                  <a:pt x="5056754" y="168599"/>
                </a:lnTo>
                <a:lnTo>
                  <a:pt x="4950958" y="1478438"/>
                </a:lnTo>
                <a:lnTo>
                  <a:pt x="5056754" y="2788276"/>
                </a:lnTo>
                <a:lnTo>
                  <a:pt x="5162550" y="2788276"/>
                </a:lnTo>
                <a:lnTo>
                  <a:pt x="5162550" y="2795341"/>
                </a:lnTo>
                <a:lnTo>
                  <a:pt x="5159018" y="2788277"/>
                </a:lnTo>
                <a:lnTo>
                  <a:pt x="4938991" y="2788277"/>
                </a:lnTo>
                <a:lnTo>
                  <a:pt x="4855647" y="2954965"/>
                </a:lnTo>
                <a:lnTo>
                  <a:pt x="4856128" y="2955926"/>
                </a:lnTo>
                <a:lnTo>
                  <a:pt x="306422" y="2955926"/>
                </a:lnTo>
                <a:lnTo>
                  <a:pt x="306903" y="2954965"/>
                </a:lnTo>
                <a:lnTo>
                  <a:pt x="223559" y="2788277"/>
                </a:lnTo>
                <a:lnTo>
                  <a:pt x="3532" y="2788277"/>
                </a:lnTo>
                <a:lnTo>
                  <a:pt x="0" y="2795341"/>
                </a:lnTo>
                <a:lnTo>
                  <a:pt x="0" y="2788276"/>
                </a:lnTo>
                <a:lnTo>
                  <a:pt x="105796" y="2788276"/>
                </a:lnTo>
                <a:lnTo>
                  <a:pt x="211592" y="1478438"/>
                </a:lnTo>
                <a:lnTo>
                  <a:pt x="105796" y="168599"/>
                </a:lnTo>
                <a:lnTo>
                  <a:pt x="104773" y="168599"/>
                </a:lnTo>
                <a:lnTo>
                  <a:pt x="104773" y="166687"/>
                </a:lnTo>
                <a:lnTo>
                  <a:pt x="223559" y="166687"/>
                </a:lnTo>
                <a:lnTo>
                  <a:pt x="306903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ar-JO" dirty="0"/>
          </a:p>
        </p:txBody>
      </p:sp>
      <p:sp>
        <p:nvSpPr>
          <p:cNvPr id="82" name="السؤال"/>
          <p:cNvSpPr/>
          <p:nvPr/>
        </p:nvSpPr>
        <p:spPr>
          <a:xfrm>
            <a:off x="2728692" y="931985"/>
            <a:ext cx="6930838" cy="4118986"/>
          </a:xfrm>
          <a:custGeom>
            <a:avLst/>
            <a:gdLst>
              <a:gd name="connsiteX0" fmla="*/ 306903 w 5162550"/>
              <a:gd name="connsiteY0" fmla="*/ 0 h 2955926"/>
              <a:gd name="connsiteX1" fmla="*/ 4855647 w 5162550"/>
              <a:gd name="connsiteY1" fmla="*/ 0 h 2955926"/>
              <a:gd name="connsiteX2" fmla="*/ 4938991 w 5162550"/>
              <a:gd name="connsiteY2" fmla="*/ 166687 h 2955926"/>
              <a:gd name="connsiteX3" fmla="*/ 5057778 w 5162550"/>
              <a:gd name="connsiteY3" fmla="*/ 166687 h 2955926"/>
              <a:gd name="connsiteX4" fmla="*/ 5057778 w 5162550"/>
              <a:gd name="connsiteY4" fmla="*/ 168599 h 2955926"/>
              <a:gd name="connsiteX5" fmla="*/ 5056754 w 5162550"/>
              <a:gd name="connsiteY5" fmla="*/ 168599 h 2955926"/>
              <a:gd name="connsiteX6" fmla="*/ 4950958 w 5162550"/>
              <a:gd name="connsiteY6" fmla="*/ 1478438 h 2955926"/>
              <a:gd name="connsiteX7" fmla="*/ 5056754 w 5162550"/>
              <a:gd name="connsiteY7" fmla="*/ 2788276 h 2955926"/>
              <a:gd name="connsiteX8" fmla="*/ 5162550 w 5162550"/>
              <a:gd name="connsiteY8" fmla="*/ 2788276 h 2955926"/>
              <a:gd name="connsiteX9" fmla="*/ 5162550 w 5162550"/>
              <a:gd name="connsiteY9" fmla="*/ 2795341 h 2955926"/>
              <a:gd name="connsiteX10" fmla="*/ 5159018 w 5162550"/>
              <a:gd name="connsiteY10" fmla="*/ 2788277 h 2955926"/>
              <a:gd name="connsiteX11" fmla="*/ 4938991 w 5162550"/>
              <a:gd name="connsiteY11" fmla="*/ 2788277 h 2955926"/>
              <a:gd name="connsiteX12" fmla="*/ 4855647 w 5162550"/>
              <a:gd name="connsiteY12" fmla="*/ 2954965 h 2955926"/>
              <a:gd name="connsiteX13" fmla="*/ 4856128 w 5162550"/>
              <a:gd name="connsiteY13" fmla="*/ 2955926 h 2955926"/>
              <a:gd name="connsiteX14" fmla="*/ 306422 w 5162550"/>
              <a:gd name="connsiteY14" fmla="*/ 2955926 h 2955926"/>
              <a:gd name="connsiteX15" fmla="*/ 306903 w 5162550"/>
              <a:gd name="connsiteY15" fmla="*/ 2954965 h 2955926"/>
              <a:gd name="connsiteX16" fmla="*/ 223559 w 5162550"/>
              <a:gd name="connsiteY16" fmla="*/ 2788277 h 2955926"/>
              <a:gd name="connsiteX17" fmla="*/ 3532 w 5162550"/>
              <a:gd name="connsiteY17" fmla="*/ 2788277 h 2955926"/>
              <a:gd name="connsiteX18" fmla="*/ 0 w 5162550"/>
              <a:gd name="connsiteY18" fmla="*/ 2795341 h 2955926"/>
              <a:gd name="connsiteX19" fmla="*/ 0 w 5162550"/>
              <a:gd name="connsiteY19" fmla="*/ 2788276 h 2955926"/>
              <a:gd name="connsiteX20" fmla="*/ 105796 w 5162550"/>
              <a:gd name="connsiteY20" fmla="*/ 2788276 h 2955926"/>
              <a:gd name="connsiteX21" fmla="*/ 211592 w 5162550"/>
              <a:gd name="connsiteY21" fmla="*/ 1478438 h 2955926"/>
              <a:gd name="connsiteX22" fmla="*/ 105796 w 5162550"/>
              <a:gd name="connsiteY22" fmla="*/ 168599 h 2955926"/>
              <a:gd name="connsiteX23" fmla="*/ 104773 w 5162550"/>
              <a:gd name="connsiteY23" fmla="*/ 168599 h 2955926"/>
              <a:gd name="connsiteX24" fmla="*/ 104773 w 5162550"/>
              <a:gd name="connsiteY24" fmla="*/ 166687 h 2955926"/>
              <a:gd name="connsiteX25" fmla="*/ 223559 w 5162550"/>
              <a:gd name="connsiteY25" fmla="*/ 166687 h 2955926"/>
              <a:gd name="connsiteX26" fmla="*/ 306903 w 5162550"/>
              <a:gd name="connsiteY26" fmla="*/ 0 h 295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62550" h="2955926">
                <a:moveTo>
                  <a:pt x="306903" y="0"/>
                </a:moveTo>
                <a:lnTo>
                  <a:pt x="4855647" y="0"/>
                </a:lnTo>
                <a:lnTo>
                  <a:pt x="4938991" y="166687"/>
                </a:lnTo>
                <a:lnTo>
                  <a:pt x="5057778" y="166687"/>
                </a:lnTo>
                <a:lnTo>
                  <a:pt x="5057778" y="168599"/>
                </a:lnTo>
                <a:lnTo>
                  <a:pt x="5056754" y="168599"/>
                </a:lnTo>
                <a:lnTo>
                  <a:pt x="4950958" y="1478438"/>
                </a:lnTo>
                <a:lnTo>
                  <a:pt x="5056754" y="2788276"/>
                </a:lnTo>
                <a:lnTo>
                  <a:pt x="5162550" y="2788276"/>
                </a:lnTo>
                <a:lnTo>
                  <a:pt x="5162550" y="2795341"/>
                </a:lnTo>
                <a:lnTo>
                  <a:pt x="5159018" y="2788277"/>
                </a:lnTo>
                <a:lnTo>
                  <a:pt x="4938991" y="2788277"/>
                </a:lnTo>
                <a:lnTo>
                  <a:pt x="4855647" y="2954965"/>
                </a:lnTo>
                <a:lnTo>
                  <a:pt x="4856128" y="2955926"/>
                </a:lnTo>
                <a:lnTo>
                  <a:pt x="306422" y="2955926"/>
                </a:lnTo>
                <a:lnTo>
                  <a:pt x="306903" y="2954965"/>
                </a:lnTo>
                <a:lnTo>
                  <a:pt x="223559" y="2788277"/>
                </a:lnTo>
                <a:lnTo>
                  <a:pt x="3532" y="2788277"/>
                </a:lnTo>
                <a:lnTo>
                  <a:pt x="0" y="2795341"/>
                </a:lnTo>
                <a:lnTo>
                  <a:pt x="0" y="2788276"/>
                </a:lnTo>
                <a:lnTo>
                  <a:pt x="105796" y="2788276"/>
                </a:lnTo>
                <a:lnTo>
                  <a:pt x="211592" y="1478438"/>
                </a:lnTo>
                <a:lnTo>
                  <a:pt x="105796" y="168599"/>
                </a:lnTo>
                <a:lnTo>
                  <a:pt x="104773" y="168599"/>
                </a:lnTo>
                <a:lnTo>
                  <a:pt x="104773" y="166687"/>
                </a:lnTo>
                <a:lnTo>
                  <a:pt x="223559" y="166687"/>
                </a:lnTo>
                <a:lnTo>
                  <a:pt x="306903" y="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002060"/>
            </a:solidFill>
          </a:ln>
          <a:effectLst>
            <a:glow rad="228600">
              <a:srgbClr val="FFFF00">
                <a:alpha val="40000"/>
              </a:srgbClr>
            </a:glow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spcAft>
                <a:spcPts val="1200"/>
              </a:spcAft>
            </a:pPr>
            <a:r>
              <a:rPr lang="ar-EG" sz="13800" b="1" dirty="0" smtClean="0">
                <a:solidFill>
                  <a:schemeClr val="tx2">
                    <a:lumMod val="50000"/>
                  </a:schemeClr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الأوائل</a:t>
            </a:r>
          </a:p>
          <a:p>
            <a:pPr algn="ctr" rtl="0">
              <a:spcAft>
                <a:spcPts val="1200"/>
              </a:spcAft>
            </a:pPr>
            <a:r>
              <a:rPr lang="ar-EG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سؤال وجواب ديني</a:t>
            </a:r>
            <a:endParaRPr lang="ar-JO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-1"/>
            <a:ext cx="12192000" cy="931986"/>
            <a:chOff x="0" y="-1"/>
            <a:chExt cx="12192000" cy="931986"/>
          </a:xfrm>
          <a:solidFill>
            <a:srgbClr val="C00000"/>
          </a:solidFill>
        </p:grpSpPr>
        <p:sp>
          <p:nvSpPr>
            <p:cNvPr id="119" name="شكل حر 118"/>
            <p:cNvSpPr/>
            <p:nvPr/>
          </p:nvSpPr>
          <p:spPr>
            <a:xfrm>
              <a:off x="0" y="111446"/>
              <a:ext cx="12192000" cy="820539"/>
            </a:xfrm>
            <a:custGeom>
              <a:avLst/>
              <a:gdLst>
                <a:gd name="connsiteX0" fmla="*/ 0 w 12192000"/>
                <a:gd name="connsiteY0" fmla="*/ 0 h 876444"/>
                <a:gd name="connsiteX1" fmla="*/ 12192000 w 12192000"/>
                <a:gd name="connsiteY1" fmla="*/ 0 h 876444"/>
                <a:gd name="connsiteX2" fmla="*/ 12192000 w 12192000"/>
                <a:gd name="connsiteY2" fmla="*/ 876444 h 876444"/>
                <a:gd name="connsiteX3" fmla="*/ 12181042 w 12192000"/>
                <a:gd name="connsiteY3" fmla="*/ 871012 h 876444"/>
                <a:gd name="connsiteX4" fmla="*/ 6096000 w 12192000"/>
                <a:gd name="connsiteY4" fmla="*/ 240882 h 876444"/>
                <a:gd name="connsiteX5" fmla="*/ 10958 w 12192000"/>
                <a:gd name="connsiteY5" fmla="*/ 871012 h 876444"/>
                <a:gd name="connsiteX6" fmla="*/ 0 w 12192000"/>
                <a:gd name="connsiteY6" fmla="*/ 876444 h 876444"/>
                <a:gd name="connsiteX7" fmla="*/ 0 w 12192000"/>
                <a:gd name="connsiteY7" fmla="*/ 0 h 87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76444">
                  <a:moveTo>
                    <a:pt x="0" y="0"/>
                  </a:moveTo>
                  <a:lnTo>
                    <a:pt x="12192000" y="0"/>
                  </a:lnTo>
                  <a:lnTo>
                    <a:pt x="12192000" y="876444"/>
                  </a:lnTo>
                  <a:lnTo>
                    <a:pt x="12181042" y="871012"/>
                  </a:lnTo>
                  <a:cubicBezTo>
                    <a:pt x="11374338" y="505947"/>
                    <a:pt x="8955088" y="240882"/>
                    <a:pt x="6096000" y="240882"/>
                  </a:cubicBezTo>
                  <a:cubicBezTo>
                    <a:pt x="3236912" y="240882"/>
                    <a:pt x="817662" y="505947"/>
                    <a:pt x="10958" y="871012"/>
                  </a:cubicBezTo>
                  <a:lnTo>
                    <a:pt x="0" y="876444"/>
                  </a:lnTo>
                  <a:lnTo>
                    <a:pt x="0" y="0"/>
                  </a:lnTo>
                  <a:close/>
                </a:path>
              </a:pathLst>
            </a:custGeom>
            <a:grpFill/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17" name="شكل حر 116"/>
            <p:cNvSpPr/>
            <p:nvPr/>
          </p:nvSpPr>
          <p:spPr>
            <a:xfrm>
              <a:off x="0" y="-1"/>
              <a:ext cx="12192000" cy="820539"/>
            </a:xfrm>
            <a:custGeom>
              <a:avLst/>
              <a:gdLst>
                <a:gd name="connsiteX0" fmla="*/ 0 w 12192000"/>
                <a:gd name="connsiteY0" fmla="*/ 0 h 876444"/>
                <a:gd name="connsiteX1" fmla="*/ 12192000 w 12192000"/>
                <a:gd name="connsiteY1" fmla="*/ 0 h 876444"/>
                <a:gd name="connsiteX2" fmla="*/ 12192000 w 12192000"/>
                <a:gd name="connsiteY2" fmla="*/ 876444 h 876444"/>
                <a:gd name="connsiteX3" fmla="*/ 12181042 w 12192000"/>
                <a:gd name="connsiteY3" fmla="*/ 871012 h 876444"/>
                <a:gd name="connsiteX4" fmla="*/ 6096000 w 12192000"/>
                <a:gd name="connsiteY4" fmla="*/ 240882 h 876444"/>
                <a:gd name="connsiteX5" fmla="*/ 10958 w 12192000"/>
                <a:gd name="connsiteY5" fmla="*/ 871012 h 876444"/>
                <a:gd name="connsiteX6" fmla="*/ 0 w 12192000"/>
                <a:gd name="connsiteY6" fmla="*/ 876444 h 876444"/>
                <a:gd name="connsiteX7" fmla="*/ 0 w 12192000"/>
                <a:gd name="connsiteY7" fmla="*/ 0 h 87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76444">
                  <a:moveTo>
                    <a:pt x="0" y="0"/>
                  </a:moveTo>
                  <a:lnTo>
                    <a:pt x="12192000" y="0"/>
                  </a:lnTo>
                  <a:lnTo>
                    <a:pt x="12192000" y="876444"/>
                  </a:lnTo>
                  <a:lnTo>
                    <a:pt x="12181042" y="871012"/>
                  </a:lnTo>
                  <a:cubicBezTo>
                    <a:pt x="11374338" y="505947"/>
                    <a:pt x="8955088" y="240882"/>
                    <a:pt x="6096000" y="240882"/>
                  </a:cubicBezTo>
                  <a:cubicBezTo>
                    <a:pt x="3236912" y="240882"/>
                    <a:pt x="817662" y="505947"/>
                    <a:pt x="10958" y="871012"/>
                  </a:cubicBezTo>
                  <a:lnTo>
                    <a:pt x="0" y="876444"/>
                  </a:lnTo>
                  <a:lnTo>
                    <a:pt x="0" y="0"/>
                  </a:lnTo>
                  <a:close/>
                </a:path>
              </a:pathLst>
            </a:custGeom>
            <a:grpFill/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34" name="شكل حر 118"/>
          <p:cNvSpPr/>
          <p:nvPr/>
        </p:nvSpPr>
        <p:spPr>
          <a:xfrm flipV="1">
            <a:off x="0" y="5926014"/>
            <a:ext cx="12192000" cy="820539"/>
          </a:xfrm>
          <a:custGeom>
            <a:avLst/>
            <a:gdLst>
              <a:gd name="connsiteX0" fmla="*/ 0 w 12192000"/>
              <a:gd name="connsiteY0" fmla="*/ 0 h 876444"/>
              <a:gd name="connsiteX1" fmla="*/ 12192000 w 12192000"/>
              <a:gd name="connsiteY1" fmla="*/ 0 h 876444"/>
              <a:gd name="connsiteX2" fmla="*/ 12192000 w 12192000"/>
              <a:gd name="connsiteY2" fmla="*/ 876444 h 876444"/>
              <a:gd name="connsiteX3" fmla="*/ 12181042 w 12192000"/>
              <a:gd name="connsiteY3" fmla="*/ 871012 h 876444"/>
              <a:gd name="connsiteX4" fmla="*/ 6096000 w 12192000"/>
              <a:gd name="connsiteY4" fmla="*/ 240882 h 876444"/>
              <a:gd name="connsiteX5" fmla="*/ 10958 w 12192000"/>
              <a:gd name="connsiteY5" fmla="*/ 871012 h 876444"/>
              <a:gd name="connsiteX6" fmla="*/ 0 w 12192000"/>
              <a:gd name="connsiteY6" fmla="*/ 876444 h 876444"/>
              <a:gd name="connsiteX7" fmla="*/ 0 w 12192000"/>
              <a:gd name="connsiteY7" fmla="*/ 0 h 8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76444">
                <a:moveTo>
                  <a:pt x="0" y="0"/>
                </a:moveTo>
                <a:lnTo>
                  <a:pt x="12192000" y="0"/>
                </a:lnTo>
                <a:lnTo>
                  <a:pt x="12192000" y="876444"/>
                </a:lnTo>
                <a:lnTo>
                  <a:pt x="12181042" y="871012"/>
                </a:lnTo>
                <a:cubicBezTo>
                  <a:pt x="11374338" y="505947"/>
                  <a:pt x="8955088" y="240882"/>
                  <a:pt x="6096000" y="240882"/>
                </a:cubicBezTo>
                <a:cubicBezTo>
                  <a:pt x="3236912" y="240882"/>
                  <a:pt x="817662" y="505947"/>
                  <a:pt x="10958" y="871012"/>
                </a:cubicBezTo>
                <a:lnTo>
                  <a:pt x="0" y="876444"/>
                </a:lnTo>
                <a:lnTo>
                  <a:pt x="0" y="0"/>
                </a:lnTo>
                <a:close/>
              </a:path>
            </a:pathLst>
          </a:custGeom>
          <a:solidFill>
            <a:srgbClr val="FFC745"/>
          </a:solidFill>
          <a:ln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35" name="شكل حر 116"/>
          <p:cNvSpPr/>
          <p:nvPr/>
        </p:nvSpPr>
        <p:spPr>
          <a:xfrm flipV="1">
            <a:off x="0" y="6037461"/>
            <a:ext cx="12192000" cy="820539"/>
          </a:xfrm>
          <a:custGeom>
            <a:avLst/>
            <a:gdLst>
              <a:gd name="connsiteX0" fmla="*/ 0 w 12192000"/>
              <a:gd name="connsiteY0" fmla="*/ 0 h 876444"/>
              <a:gd name="connsiteX1" fmla="*/ 12192000 w 12192000"/>
              <a:gd name="connsiteY1" fmla="*/ 0 h 876444"/>
              <a:gd name="connsiteX2" fmla="*/ 12192000 w 12192000"/>
              <a:gd name="connsiteY2" fmla="*/ 876444 h 876444"/>
              <a:gd name="connsiteX3" fmla="*/ 12181042 w 12192000"/>
              <a:gd name="connsiteY3" fmla="*/ 871012 h 876444"/>
              <a:gd name="connsiteX4" fmla="*/ 6096000 w 12192000"/>
              <a:gd name="connsiteY4" fmla="*/ 240882 h 876444"/>
              <a:gd name="connsiteX5" fmla="*/ 10958 w 12192000"/>
              <a:gd name="connsiteY5" fmla="*/ 871012 h 876444"/>
              <a:gd name="connsiteX6" fmla="*/ 0 w 12192000"/>
              <a:gd name="connsiteY6" fmla="*/ 876444 h 876444"/>
              <a:gd name="connsiteX7" fmla="*/ 0 w 12192000"/>
              <a:gd name="connsiteY7" fmla="*/ 0 h 8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76444">
                <a:moveTo>
                  <a:pt x="0" y="0"/>
                </a:moveTo>
                <a:lnTo>
                  <a:pt x="12192000" y="0"/>
                </a:lnTo>
                <a:lnTo>
                  <a:pt x="12192000" y="876444"/>
                </a:lnTo>
                <a:lnTo>
                  <a:pt x="12181042" y="871012"/>
                </a:lnTo>
                <a:cubicBezTo>
                  <a:pt x="11374338" y="505947"/>
                  <a:pt x="8955088" y="240882"/>
                  <a:pt x="6096000" y="240882"/>
                </a:cubicBezTo>
                <a:cubicBezTo>
                  <a:pt x="3236912" y="240882"/>
                  <a:pt x="817662" y="505947"/>
                  <a:pt x="10958" y="871012"/>
                </a:cubicBezTo>
                <a:lnTo>
                  <a:pt x="0" y="8764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dirty="0"/>
          </a:p>
        </p:txBody>
      </p:sp>
      <p:grpSp>
        <p:nvGrpSpPr>
          <p:cNvPr id="36" name="السؤال التالي"/>
          <p:cNvGrpSpPr/>
          <p:nvPr/>
        </p:nvGrpSpPr>
        <p:grpSpPr>
          <a:xfrm>
            <a:off x="4528457" y="5355772"/>
            <a:ext cx="3270991" cy="871574"/>
            <a:chOff x="5360555" y="6168568"/>
            <a:chExt cx="1470891" cy="529888"/>
          </a:xfrm>
        </p:grpSpPr>
        <p:sp>
          <p:nvSpPr>
            <p:cNvPr id="37" name="شكل حر 104">
              <a:hlinkClick r:id="" action="ppaction://hlinkshowjump?jump=nextslide"/>
            </p:cNvPr>
            <p:cNvSpPr/>
            <p:nvPr/>
          </p:nvSpPr>
          <p:spPr>
            <a:xfrm>
              <a:off x="5360555" y="6668403"/>
              <a:ext cx="1007" cy="1266"/>
            </a:xfrm>
            <a:custGeom>
              <a:avLst/>
              <a:gdLst>
                <a:gd name="connsiteX0" fmla="*/ 0 w 1007"/>
                <a:gd name="connsiteY0" fmla="*/ 0 h 1266"/>
                <a:gd name="connsiteX1" fmla="*/ 1007 w 1007"/>
                <a:gd name="connsiteY1" fmla="*/ 0 h 1266"/>
                <a:gd name="connsiteX2" fmla="*/ 0 w 1007"/>
                <a:gd name="connsiteY2" fmla="*/ 1266 h 1266"/>
                <a:gd name="connsiteX3" fmla="*/ 0 w 1007"/>
                <a:gd name="connsiteY3" fmla="*/ 0 h 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" h="1266">
                  <a:moveTo>
                    <a:pt x="0" y="0"/>
                  </a:moveTo>
                  <a:lnTo>
                    <a:pt x="1007" y="0"/>
                  </a:lnTo>
                  <a:lnTo>
                    <a:pt x="0" y="126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" name="شكل حر 103">
              <a:hlinkClick r:id="" action="ppaction://hlinkshowjump?jump=nextslide"/>
            </p:cNvPr>
            <p:cNvSpPr/>
            <p:nvPr/>
          </p:nvSpPr>
          <p:spPr>
            <a:xfrm>
              <a:off x="6830440" y="6668403"/>
              <a:ext cx="1006" cy="1266"/>
            </a:xfrm>
            <a:custGeom>
              <a:avLst/>
              <a:gdLst>
                <a:gd name="connsiteX0" fmla="*/ 0 w 1006"/>
                <a:gd name="connsiteY0" fmla="*/ 0 h 1266"/>
                <a:gd name="connsiteX1" fmla="*/ 1006 w 1006"/>
                <a:gd name="connsiteY1" fmla="*/ 0 h 1266"/>
                <a:gd name="connsiteX2" fmla="*/ 1006 w 1006"/>
                <a:gd name="connsiteY2" fmla="*/ 1266 h 1266"/>
                <a:gd name="connsiteX3" fmla="*/ 0 w 1006"/>
                <a:gd name="connsiteY3" fmla="*/ 0 h 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" h="1266">
                  <a:moveTo>
                    <a:pt x="0" y="0"/>
                  </a:moveTo>
                  <a:lnTo>
                    <a:pt x="1006" y="0"/>
                  </a:lnTo>
                  <a:lnTo>
                    <a:pt x="1006" y="126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" name="شكل حر 102">
              <a:hlinkClick r:id="" action="ppaction://hlinkshowjump?jump=nextslide"/>
            </p:cNvPr>
            <p:cNvSpPr/>
            <p:nvPr/>
          </p:nvSpPr>
          <p:spPr>
            <a:xfrm>
              <a:off x="5390407" y="6168568"/>
              <a:ext cx="1411189" cy="529888"/>
            </a:xfrm>
            <a:custGeom>
              <a:avLst/>
              <a:gdLst>
                <a:gd name="connsiteX0" fmla="*/ 57590 w 1411189"/>
                <a:gd name="connsiteY0" fmla="*/ 0 h 529888"/>
                <a:gd name="connsiteX1" fmla="*/ 1353599 w 1411189"/>
                <a:gd name="connsiteY1" fmla="*/ 0 h 529888"/>
                <a:gd name="connsiteX2" fmla="*/ 1377345 w 1411189"/>
                <a:gd name="connsiteY2" fmla="*/ 29881 h 529888"/>
                <a:gd name="connsiteX3" fmla="*/ 1411189 w 1411189"/>
                <a:gd name="connsiteY3" fmla="*/ 29881 h 529888"/>
                <a:gd name="connsiteX4" fmla="*/ 1411189 w 1411189"/>
                <a:gd name="connsiteY4" fmla="*/ 30224 h 529888"/>
                <a:gd name="connsiteX5" fmla="*/ 1410897 w 1411189"/>
                <a:gd name="connsiteY5" fmla="*/ 30224 h 529888"/>
                <a:gd name="connsiteX6" fmla="*/ 1380754 w 1411189"/>
                <a:gd name="connsiteY6" fmla="*/ 265029 h 529888"/>
                <a:gd name="connsiteX7" fmla="*/ 1410897 w 1411189"/>
                <a:gd name="connsiteY7" fmla="*/ 499835 h 529888"/>
                <a:gd name="connsiteX8" fmla="*/ 1377345 w 1411189"/>
                <a:gd name="connsiteY8" fmla="*/ 499835 h 529888"/>
                <a:gd name="connsiteX9" fmla="*/ 1353599 w 1411189"/>
                <a:gd name="connsiteY9" fmla="*/ 529716 h 529888"/>
                <a:gd name="connsiteX10" fmla="*/ 1353736 w 1411189"/>
                <a:gd name="connsiteY10" fmla="*/ 529888 h 529888"/>
                <a:gd name="connsiteX11" fmla="*/ 57453 w 1411189"/>
                <a:gd name="connsiteY11" fmla="*/ 529888 h 529888"/>
                <a:gd name="connsiteX12" fmla="*/ 57590 w 1411189"/>
                <a:gd name="connsiteY12" fmla="*/ 529716 h 529888"/>
                <a:gd name="connsiteX13" fmla="*/ 33844 w 1411189"/>
                <a:gd name="connsiteY13" fmla="*/ 499835 h 529888"/>
                <a:gd name="connsiteX14" fmla="*/ 291 w 1411189"/>
                <a:gd name="connsiteY14" fmla="*/ 499835 h 529888"/>
                <a:gd name="connsiteX15" fmla="*/ 30434 w 1411189"/>
                <a:gd name="connsiteY15" fmla="*/ 265029 h 529888"/>
                <a:gd name="connsiteX16" fmla="*/ 291 w 1411189"/>
                <a:gd name="connsiteY16" fmla="*/ 30224 h 529888"/>
                <a:gd name="connsiteX17" fmla="*/ 0 w 1411189"/>
                <a:gd name="connsiteY17" fmla="*/ 30224 h 529888"/>
                <a:gd name="connsiteX18" fmla="*/ 0 w 1411189"/>
                <a:gd name="connsiteY18" fmla="*/ 29881 h 529888"/>
                <a:gd name="connsiteX19" fmla="*/ 33844 w 1411189"/>
                <a:gd name="connsiteY19" fmla="*/ 29881 h 529888"/>
                <a:gd name="connsiteX20" fmla="*/ 57590 w 1411189"/>
                <a:gd name="connsiteY20" fmla="*/ 0 h 52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1189" h="529888">
                  <a:moveTo>
                    <a:pt x="57590" y="0"/>
                  </a:moveTo>
                  <a:lnTo>
                    <a:pt x="1353599" y="0"/>
                  </a:lnTo>
                  <a:lnTo>
                    <a:pt x="1377345" y="29881"/>
                  </a:lnTo>
                  <a:lnTo>
                    <a:pt x="1411189" y="29881"/>
                  </a:lnTo>
                  <a:lnTo>
                    <a:pt x="1411189" y="30224"/>
                  </a:lnTo>
                  <a:lnTo>
                    <a:pt x="1410897" y="30224"/>
                  </a:lnTo>
                  <a:lnTo>
                    <a:pt x="1380754" y="265029"/>
                  </a:lnTo>
                  <a:lnTo>
                    <a:pt x="1410897" y="499835"/>
                  </a:lnTo>
                  <a:lnTo>
                    <a:pt x="1377345" y="499835"/>
                  </a:lnTo>
                  <a:lnTo>
                    <a:pt x="1353599" y="529716"/>
                  </a:lnTo>
                  <a:lnTo>
                    <a:pt x="1353736" y="529888"/>
                  </a:lnTo>
                  <a:lnTo>
                    <a:pt x="57453" y="529888"/>
                  </a:lnTo>
                  <a:lnTo>
                    <a:pt x="57590" y="529716"/>
                  </a:lnTo>
                  <a:lnTo>
                    <a:pt x="33844" y="499835"/>
                  </a:lnTo>
                  <a:lnTo>
                    <a:pt x="291" y="499835"/>
                  </a:lnTo>
                  <a:lnTo>
                    <a:pt x="30434" y="265029"/>
                  </a:lnTo>
                  <a:lnTo>
                    <a:pt x="291" y="30224"/>
                  </a:lnTo>
                  <a:lnTo>
                    <a:pt x="0" y="30224"/>
                  </a:lnTo>
                  <a:lnTo>
                    <a:pt x="0" y="29881"/>
                  </a:lnTo>
                  <a:lnTo>
                    <a:pt x="33844" y="29881"/>
                  </a:lnTo>
                  <a:lnTo>
                    <a:pt x="5759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" name="السؤال">
              <a:hlinkClick r:id="" action="ppaction://hlinkshowjump?jump=nextslide"/>
            </p:cNvPr>
            <p:cNvSpPr/>
            <p:nvPr/>
          </p:nvSpPr>
          <p:spPr>
            <a:xfrm>
              <a:off x="5420139" y="6213304"/>
              <a:ext cx="1351722" cy="440416"/>
            </a:xfrm>
            <a:custGeom>
              <a:avLst/>
              <a:gdLst>
                <a:gd name="connsiteX0" fmla="*/ 306903 w 5162550"/>
                <a:gd name="connsiteY0" fmla="*/ 0 h 2955926"/>
                <a:gd name="connsiteX1" fmla="*/ 4855647 w 5162550"/>
                <a:gd name="connsiteY1" fmla="*/ 0 h 2955926"/>
                <a:gd name="connsiteX2" fmla="*/ 4938991 w 5162550"/>
                <a:gd name="connsiteY2" fmla="*/ 166687 h 2955926"/>
                <a:gd name="connsiteX3" fmla="*/ 5057778 w 5162550"/>
                <a:gd name="connsiteY3" fmla="*/ 166687 h 2955926"/>
                <a:gd name="connsiteX4" fmla="*/ 5057778 w 5162550"/>
                <a:gd name="connsiteY4" fmla="*/ 168599 h 2955926"/>
                <a:gd name="connsiteX5" fmla="*/ 5056754 w 5162550"/>
                <a:gd name="connsiteY5" fmla="*/ 168599 h 2955926"/>
                <a:gd name="connsiteX6" fmla="*/ 4950958 w 5162550"/>
                <a:gd name="connsiteY6" fmla="*/ 1478438 h 2955926"/>
                <a:gd name="connsiteX7" fmla="*/ 5056754 w 5162550"/>
                <a:gd name="connsiteY7" fmla="*/ 2788276 h 2955926"/>
                <a:gd name="connsiteX8" fmla="*/ 5162550 w 5162550"/>
                <a:gd name="connsiteY8" fmla="*/ 2788276 h 2955926"/>
                <a:gd name="connsiteX9" fmla="*/ 5162550 w 5162550"/>
                <a:gd name="connsiteY9" fmla="*/ 2795341 h 2955926"/>
                <a:gd name="connsiteX10" fmla="*/ 5159018 w 5162550"/>
                <a:gd name="connsiteY10" fmla="*/ 2788277 h 2955926"/>
                <a:gd name="connsiteX11" fmla="*/ 4938991 w 5162550"/>
                <a:gd name="connsiteY11" fmla="*/ 2788277 h 2955926"/>
                <a:gd name="connsiteX12" fmla="*/ 4855647 w 5162550"/>
                <a:gd name="connsiteY12" fmla="*/ 2954965 h 2955926"/>
                <a:gd name="connsiteX13" fmla="*/ 4856128 w 5162550"/>
                <a:gd name="connsiteY13" fmla="*/ 2955926 h 2955926"/>
                <a:gd name="connsiteX14" fmla="*/ 306422 w 5162550"/>
                <a:gd name="connsiteY14" fmla="*/ 2955926 h 2955926"/>
                <a:gd name="connsiteX15" fmla="*/ 306903 w 5162550"/>
                <a:gd name="connsiteY15" fmla="*/ 2954965 h 2955926"/>
                <a:gd name="connsiteX16" fmla="*/ 223559 w 5162550"/>
                <a:gd name="connsiteY16" fmla="*/ 2788277 h 2955926"/>
                <a:gd name="connsiteX17" fmla="*/ 3532 w 5162550"/>
                <a:gd name="connsiteY17" fmla="*/ 2788277 h 2955926"/>
                <a:gd name="connsiteX18" fmla="*/ 0 w 5162550"/>
                <a:gd name="connsiteY18" fmla="*/ 2795341 h 2955926"/>
                <a:gd name="connsiteX19" fmla="*/ 0 w 5162550"/>
                <a:gd name="connsiteY19" fmla="*/ 2788276 h 2955926"/>
                <a:gd name="connsiteX20" fmla="*/ 105796 w 5162550"/>
                <a:gd name="connsiteY20" fmla="*/ 2788276 h 2955926"/>
                <a:gd name="connsiteX21" fmla="*/ 211592 w 5162550"/>
                <a:gd name="connsiteY21" fmla="*/ 1478438 h 2955926"/>
                <a:gd name="connsiteX22" fmla="*/ 105796 w 5162550"/>
                <a:gd name="connsiteY22" fmla="*/ 168599 h 2955926"/>
                <a:gd name="connsiteX23" fmla="*/ 104773 w 5162550"/>
                <a:gd name="connsiteY23" fmla="*/ 168599 h 2955926"/>
                <a:gd name="connsiteX24" fmla="*/ 104773 w 5162550"/>
                <a:gd name="connsiteY24" fmla="*/ 166687 h 2955926"/>
                <a:gd name="connsiteX25" fmla="*/ 223559 w 5162550"/>
                <a:gd name="connsiteY25" fmla="*/ 166687 h 2955926"/>
                <a:gd name="connsiteX26" fmla="*/ 306903 w 5162550"/>
                <a:gd name="connsiteY26" fmla="*/ 0 h 295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2550" h="2955926">
                  <a:moveTo>
                    <a:pt x="306903" y="0"/>
                  </a:moveTo>
                  <a:lnTo>
                    <a:pt x="4855647" y="0"/>
                  </a:lnTo>
                  <a:lnTo>
                    <a:pt x="4938991" y="166687"/>
                  </a:lnTo>
                  <a:lnTo>
                    <a:pt x="5057778" y="166687"/>
                  </a:lnTo>
                  <a:lnTo>
                    <a:pt x="5057778" y="168599"/>
                  </a:lnTo>
                  <a:lnTo>
                    <a:pt x="5056754" y="168599"/>
                  </a:lnTo>
                  <a:lnTo>
                    <a:pt x="4950958" y="1478438"/>
                  </a:lnTo>
                  <a:lnTo>
                    <a:pt x="5056754" y="2788276"/>
                  </a:lnTo>
                  <a:lnTo>
                    <a:pt x="5162550" y="2788276"/>
                  </a:lnTo>
                  <a:lnTo>
                    <a:pt x="5162550" y="2795341"/>
                  </a:lnTo>
                  <a:lnTo>
                    <a:pt x="5159018" y="2788277"/>
                  </a:lnTo>
                  <a:lnTo>
                    <a:pt x="4938991" y="2788277"/>
                  </a:lnTo>
                  <a:lnTo>
                    <a:pt x="4855647" y="2954965"/>
                  </a:lnTo>
                  <a:lnTo>
                    <a:pt x="4856128" y="2955926"/>
                  </a:lnTo>
                  <a:lnTo>
                    <a:pt x="306422" y="2955926"/>
                  </a:lnTo>
                  <a:lnTo>
                    <a:pt x="306903" y="2954965"/>
                  </a:lnTo>
                  <a:lnTo>
                    <a:pt x="223559" y="2788277"/>
                  </a:lnTo>
                  <a:lnTo>
                    <a:pt x="3532" y="2788277"/>
                  </a:lnTo>
                  <a:lnTo>
                    <a:pt x="0" y="2795341"/>
                  </a:lnTo>
                  <a:lnTo>
                    <a:pt x="0" y="2788276"/>
                  </a:lnTo>
                  <a:lnTo>
                    <a:pt x="105796" y="2788276"/>
                  </a:lnTo>
                  <a:lnTo>
                    <a:pt x="211592" y="1478438"/>
                  </a:lnTo>
                  <a:lnTo>
                    <a:pt x="105796" y="168599"/>
                  </a:lnTo>
                  <a:lnTo>
                    <a:pt x="104773" y="168599"/>
                  </a:lnTo>
                  <a:lnTo>
                    <a:pt x="104773" y="166687"/>
                  </a:lnTo>
                  <a:lnTo>
                    <a:pt x="223559" y="166687"/>
                  </a:lnTo>
                  <a:lnTo>
                    <a:pt x="306903" y="0"/>
                  </a:lnTo>
                  <a:close/>
                </a:path>
              </a:pathLst>
            </a:cu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JO" sz="48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دخول</a:t>
              </a:r>
              <a:endParaRPr lang="ar-JO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مربع نص 1"/>
          <p:cNvSpPr txBox="1"/>
          <p:nvPr/>
        </p:nvSpPr>
        <p:spPr>
          <a:xfrm>
            <a:off x="10813143" y="6227346"/>
            <a:ext cx="120468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FFFF00"/>
                </a:solidFill>
              </a:rPr>
              <a:t>إعداد </a:t>
            </a:r>
            <a:endParaRPr lang="ar-EG" sz="4000" b="1" dirty="0">
              <a:solidFill>
                <a:srgbClr val="FFFF0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-43542" y="6299916"/>
            <a:ext cx="18070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rgbClr val="FFFF00"/>
                </a:solidFill>
              </a:rPr>
              <a:t>مجدى يونس </a:t>
            </a:r>
            <a:endParaRPr lang="ar-EG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62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6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18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79" grpId="1" animBg="1"/>
      <p:bldP spid="82" grpId="0" animBg="1"/>
      <p:bldP spid="8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السؤال"/>
          <p:cNvSpPr/>
          <p:nvPr/>
        </p:nvSpPr>
        <p:spPr>
          <a:xfrm>
            <a:off x="3364980" y="757959"/>
            <a:ext cx="5462040" cy="3164872"/>
          </a:xfrm>
          <a:custGeom>
            <a:avLst/>
            <a:gdLst>
              <a:gd name="connsiteX0" fmla="*/ 306903 w 5162550"/>
              <a:gd name="connsiteY0" fmla="*/ 0 h 2955926"/>
              <a:gd name="connsiteX1" fmla="*/ 4855647 w 5162550"/>
              <a:gd name="connsiteY1" fmla="*/ 0 h 2955926"/>
              <a:gd name="connsiteX2" fmla="*/ 4938991 w 5162550"/>
              <a:gd name="connsiteY2" fmla="*/ 166687 h 2955926"/>
              <a:gd name="connsiteX3" fmla="*/ 5057778 w 5162550"/>
              <a:gd name="connsiteY3" fmla="*/ 166687 h 2955926"/>
              <a:gd name="connsiteX4" fmla="*/ 5057778 w 5162550"/>
              <a:gd name="connsiteY4" fmla="*/ 168599 h 2955926"/>
              <a:gd name="connsiteX5" fmla="*/ 5056754 w 5162550"/>
              <a:gd name="connsiteY5" fmla="*/ 168599 h 2955926"/>
              <a:gd name="connsiteX6" fmla="*/ 4950958 w 5162550"/>
              <a:gd name="connsiteY6" fmla="*/ 1478438 h 2955926"/>
              <a:gd name="connsiteX7" fmla="*/ 5056754 w 5162550"/>
              <a:gd name="connsiteY7" fmla="*/ 2788276 h 2955926"/>
              <a:gd name="connsiteX8" fmla="*/ 5162550 w 5162550"/>
              <a:gd name="connsiteY8" fmla="*/ 2788276 h 2955926"/>
              <a:gd name="connsiteX9" fmla="*/ 5162550 w 5162550"/>
              <a:gd name="connsiteY9" fmla="*/ 2795341 h 2955926"/>
              <a:gd name="connsiteX10" fmla="*/ 5159018 w 5162550"/>
              <a:gd name="connsiteY10" fmla="*/ 2788277 h 2955926"/>
              <a:gd name="connsiteX11" fmla="*/ 4938991 w 5162550"/>
              <a:gd name="connsiteY11" fmla="*/ 2788277 h 2955926"/>
              <a:gd name="connsiteX12" fmla="*/ 4855647 w 5162550"/>
              <a:gd name="connsiteY12" fmla="*/ 2954965 h 2955926"/>
              <a:gd name="connsiteX13" fmla="*/ 4856128 w 5162550"/>
              <a:gd name="connsiteY13" fmla="*/ 2955926 h 2955926"/>
              <a:gd name="connsiteX14" fmla="*/ 306422 w 5162550"/>
              <a:gd name="connsiteY14" fmla="*/ 2955926 h 2955926"/>
              <a:gd name="connsiteX15" fmla="*/ 306903 w 5162550"/>
              <a:gd name="connsiteY15" fmla="*/ 2954965 h 2955926"/>
              <a:gd name="connsiteX16" fmla="*/ 223559 w 5162550"/>
              <a:gd name="connsiteY16" fmla="*/ 2788277 h 2955926"/>
              <a:gd name="connsiteX17" fmla="*/ 3532 w 5162550"/>
              <a:gd name="connsiteY17" fmla="*/ 2788277 h 2955926"/>
              <a:gd name="connsiteX18" fmla="*/ 0 w 5162550"/>
              <a:gd name="connsiteY18" fmla="*/ 2795341 h 2955926"/>
              <a:gd name="connsiteX19" fmla="*/ 0 w 5162550"/>
              <a:gd name="connsiteY19" fmla="*/ 2788276 h 2955926"/>
              <a:gd name="connsiteX20" fmla="*/ 105796 w 5162550"/>
              <a:gd name="connsiteY20" fmla="*/ 2788276 h 2955926"/>
              <a:gd name="connsiteX21" fmla="*/ 211592 w 5162550"/>
              <a:gd name="connsiteY21" fmla="*/ 1478438 h 2955926"/>
              <a:gd name="connsiteX22" fmla="*/ 105796 w 5162550"/>
              <a:gd name="connsiteY22" fmla="*/ 168599 h 2955926"/>
              <a:gd name="connsiteX23" fmla="*/ 104773 w 5162550"/>
              <a:gd name="connsiteY23" fmla="*/ 168599 h 2955926"/>
              <a:gd name="connsiteX24" fmla="*/ 104773 w 5162550"/>
              <a:gd name="connsiteY24" fmla="*/ 166687 h 2955926"/>
              <a:gd name="connsiteX25" fmla="*/ 223559 w 5162550"/>
              <a:gd name="connsiteY25" fmla="*/ 166687 h 2955926"/>
              <a:gd name="connsiteX26" fmla="*/ 306903 w 5162550"/>
              <a:gd name="connsiteY26" fmla="*/ 0 h 295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62550" h="2955926">
                <a:moveTo>
                  <a:pt x="306903" y="0"/>
                </a:moveTo>
                <a:lnTo>
                  <a:pt x="4855647" y="0"/>
                </a:lnTo>
                <a:lnTo>
                  <a:pt x="4938991" y="166687"/>
                </a:lnTo>
                <a:lnTo>
                  <a:pt x="5057778" y="166687"/>
                </a:lnTo>
                <a:lnTo>
                  <a:pt x="5057778" y="168599"/>
                </a:lnTo>
                <a:lnTo>
                  <a:pt x="5056754" y="168599"/>
                </a:lnTo>
                <a:lnTo>
                  <a:pt x="4950958" y="1478438"/>
                </a:lnTo>
                <a:lnTo>
                  <a:pt x="5056754" y="2788276"/>
                </a:lnTo>
                <a:lnTo>
                  <a:pt x="5162550" y="2788276"/>
                </a:lnTo>
                <a:lnTo>
                  <a:pt x="5162550" y="2795341"/>
                </a:lnTo>
                <a:lnTo>
                  <a:pt x="5159018" y="2788277"/>
                </a:lnTo>
                <a:lnTo>
                  <a:pt x="4938991" y="2788277"/>
                </a:lnTo>
                <a:lnTo>
                  <a:pt x="4855647" y="2954965"/>
                </a:lnTo>
                <a:lnTo>
                  <a:pt x="4856128" y="2955926"/>
                </a:lnTo>
                <a:lnTo>
                  <a:pt x="306422" y="2955926"/>
                </a:lnTo>
                <a:lnTo>
                  <a:pt x="306903" y="2954965"/>
                </a:lnTo>
                <a:lnTo>
                  <a:pt x="223559" y="2788277"/>
                </a:lnTo>
                <a:lnTo>
                  <a:pt x="3532" y="2788277"/>
                </a:lnTo>
                <a:lnTo>
                  <a:pt x="0" y="2795341"/>
                </a:lnTo>
                <a:lnTo>
                  <a:pt x="0" y="2788276"/>
                </a:lnTo>
                <a:lnTo>
                  <a:pt x="105796" y="2788276"/>
                </a:lnTo>
                <a:lnTo>
                  <a:pt x="211592" y="1478438"/>
                </a:lnTo>
                <a:lnTo>
                  <a:pt x="105796" y="168599"/>
                </a:lnTo>
                <a:lnTo>
                  <a:pt x="104773" y="168599"/>
                </a:lnTo>
                <a:lnTo>
                  <a:pt x="104773" y="166687"/>
                </a:lnTo>
                <a:lnTo>
                  <a:pt x="223559" y="166687"/>
                </a:lnTo>
                <a:lnTo>
                  <a:pt x="306903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76200"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EG" sz="6000" b="1" dirty="0" smtClean="0"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السؤال الأول</a:t>
            </a:r>
            <a:endParaRPr lang="ar-JO" sz="6000" b="1" dirty="0">
              <a:solidFill>
                <a:srgbClr val="FF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أصفر يسار خطأ - 2"/>
          <p:cNvSpPr/>
          <p:nvPr/>
        </p:nvSpPr>
        <p:spPr>
          <a:xfrm>
            <a:off x="3899052" y="5556528"/>
            <a:ext cx="237399" cy="348055"/>
          </a:xfrm>
          <a:custGeom>
            <a:avLst/>
            <a:gdLst>
              <a:gd name="connsiteX0" fmla="*/ 0 w 190731"/>
              <a:gd name="connsiteY0" fmla="*/ 0 h 384908"/>
              <a:gd name="connsiteX1" fmla="*/ 95366 w 190731"/>
              <a:gd name="connsiteY1" fmla="*/ 0 h 384908"/>
              <a:gd name="connsiteX2" fmla="*/ 190731 w 190731"/>
              <a:gd name="connsiteY2" fmla="*/ 192454 h 384908"/>
              <a:gd name="connsiteX3" fmla="*/ 95366 w 190731"/>
              <a:gd name="connsiteY3" fmla="*/ 384908 h 384908"/>
              <a:gd name="connsiteX4" fmla="*/ 0 w 190731"/>
              <a:gd name="connsiteY4" fmla="*/ 384908 h 384908"/>
              <a:gd name="connsiteX5" fmla="*/ 0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0" y="0"/>
                </a:moveTo>
                <a:lnTo>
                  <a:pt x="95366" y="0"/>
                </a:lnTo>
                <a:lnTo>
                  <a:pt x="190731" y="192454"/>
                </a:lnTo>
                <a:lnTo>
                  <a:pt x="95366" y="384908"/>
                </a:lnTo>
                <a:lnTo>
                  <a:pt x="0" y="384908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4" name="أصفر يمين خطأ - 2"/>
          <p:cNvSpPr/>
          <p:nvPr/>
        </p:nvSpPr>
        <p:spPr>
          <a:xfrm>
            <a:off x="8055549" y="5556528"/>
            <a:ext cx="237399" cy="348055"/>
          </a:xfrm>
          <a:custGeom>
            <a:avLst/>
            <a:gdLst>
              <a:gd name="connsiteX0" fmla="*/ 95366 w 190731"/>
              <a:gd name="connsiteY0" fmla="*/ 0 h 384908"/>
              <a:gd name="connsiteX1" fmla="*/ 190731 w 190731"/>
              <a:gd name="connsiteY1" fmla="*/ 0 h 384908"/>
              <a:gd name="connsiteX2" fmla="*/ 190731 w 190731"/>
              <a:gd name="connsiteY2" fmla="*/ 384908 h 384908"/>
              <a:gd name="connsiteX3" fmla="*/ 95366 w 190731"/>
              <a:gd name="connsiteY3" fmla="*/ 384908 h 384908"/>
              <a:gd name="connsiteX4" fmla="*/ 0 w 190731"/>
              <a:gd name="connsiteY4" fmla="*/ 192454 h 384908"/>
              <a:gd name="connsiteX5" fmla="*/ 95366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95366" y="0"/>
                </a:moveTo>
                <a:lnTo>
                  <a:pt x="190731" y="0"/>
                </a:lnTo>
                <a:lnTo>
                  <a:pt x="190731" y="384908"/>
                </a:lnTo>
                <a:lnTo>
                  <a:pt x="95366" y="384908"/>
                </a:lnTo>
                <a:lnTo>
                  <a:pt x="0" y="192454"/>
                </a:lnTo>
                <a:lnTo>
                  <a:pt x="95366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3" name="مستطيل خطأ - 2"/>
          <p:cNvSpPr/>
          <p:nvPr/>
        </p:nvSpPr>
        <p:spPr>
          <a:xfrm>
            <a:off x="3899051" y="5460726"/>
            <a:ext cx="4393896" cy="539750"/>
          </a:xfrm>
          <a:custGeom>
            <a:avLst/>
            <a:gdLst>
              <a:gd name="connsiteX0" fmla="*/ 0 w 3530138"/>
              <a:gd name="connsiteY0" fmla="*/ 0 h 596900"/>
              <a:gd name="connsiteX1" fmla="*/ 3530138 w 3530138"/>
              <a:gd name="connsiteY1" fmla="*/ 0 h 596900"/>
              <a:gd name="connsiteX2" fmla="*/ 3530138 w 3530138"/>
              <a:gd name="connsiteY2" fmla="*/ 105945 h 596900"/>
              <a:gd name="connsiteX3" fmla="*/ 3434773 w 3530138"/>
              <a:gd name="connsiteY3" fmla="*/ 105945 h 596900"/>
              <a:gd name="connsiteX4" fmla="*/ 3339407 w 3530138"/>
              <a:gd name="connsiteY4" fmla="*/ 298399 h 596900"/>
              <a:gd name="connsiteX5" fmla="*/ 3434773 w 3530138"/>
              <a:gd name="connsiteY5" fmla="*/ 490853 h 596900"/>
              <a:gd name="connsiteX6" fmla="*/ 3530138 w 3530138"/>
              <a:gd name="connsiteY6" fmla="*/ 490853 h 596900"/>
              <a:gd name="connsiteX7" fmla="*/ 3530138 w 3530138"/>
              <a:gd name="connsiteY7" fmla="*/ 596900 h 596900"/>
              <a:gd name="connsiteX8" fmla="*/ 0 w 3530138"/>
              <a:gd name="connsiteY8" fmla="*/ 596900 h 596900"/>
              <a:gd name="connsiteX9" fmla="*/ 0 w 3530138"/>
              <a:gd name="connsiteY9" fmla="*/ 490853 h 596900"/>
              <a:gd name="connsiteX10" fmla="*/ 95366 w 3530138"/>
              <a:gd name="connsiteY10" fmla="*/ 490853 h 596900"/>
              <a:gd name="connsiteX11" fmla="*/ 190731 w 3530138"/>
              <a:gd name="connsiteY11" fmla="*/ 298399 h 596900"/>
              <a:gd name="connsiteX12" fmla="*/ 95366 w 3530138"/>
              <a:gd name="connsiteY12" fmla="*/ 105945 h 596900"/>
              <a:gd name="connsiteX13" fmla="*/ 0 w 3530138"/>
              <a:gd name="connsiteY13" fmla="*/ 105945 h 596900"/>
              <a:gd name="connsiteX14" fmla="*/ 0 w 3530138"/>
              <a:gd name="connsiteY14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30138" h="596900">
                <a:moveTo>
                  <a:pt x="0" y="0"/>
                </a:moveTo>
                <a:lnTo>
                  <a:pt x="3530138" y="0"/>
                </a:lnTo>
                <a:lnTo>
                  <a:pt x="3530138" y="105945"/>
                </a:lnTo>
                <a:lnTo>
                  <a:pt x="3434773" y="105945"/>
                </a:lnTo>
                <a:lnTo>
                  <a:pt x="3339407" y="298399"/>
                </a:lnTo>
                <a:lnTo>
                  <a:pt x="3434773" y="490853"/>
                </a:lnTo>
                <a:lnTo>
                  <a:pt x="3530138" y="490853"/>
                </a:lnTo>
                <a:lnTo>
                  <a:pt x="3530138" y="596900"/>
                </a:lnTo>
                <a:lnTo>
                  <a:pt x="0" y="596900"/>
                </a:lnTo>
                <a:lnTo>
                  <a:pt x="0" y="490853"/>
                </a:lnTo>
                <a:lnTo>
                  <a:pt x="95366" y="490853"/>
                </a:lnTo>
                <a:lnTo>
                  <a:pt x="190731" y="298399"/>
                </a:lnTo>
                <a:lnTo>
                  <a:pt x="95366" y="105945"/>
                </a:lnTo>
                <a:lnTo>
                  <a:pt x="0" y="105945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صلاة العشاء</a:t>
            </a:r>
            <a:endParaRPr lang="ar-JO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أصفر يسار خطأ - 1"/>
          <p:cNvSpPr/>
          <p:nvPr/>
        </p:nvSpPr>
        <p:spPr>
          <a:xfrm>
            <a:off x="3899052" y="4927878"/>
            <a:ext cx="237399" cy="348055"/>
          </a:xfrm>
          <a:custGeom>
            <a:avLst/>
            <a:gdLst>
              <a:gd name="connsiteX0" fmla="*/ 0 w 190731"/>
              <a:gd name="connsiteY0" fmla="*/ 0 h 384908"/>
              <a:gd name="connsiteX1" fmla="*/ 95366 w 190731"/>
              <a:gd name="connsiteY1" fmla="*/ 0 h 384908"/>
              <a:gd name="connsiteX2" fmla="*/ 190731 w 190731"/>
              <a:gd name="connsiteY2" fmla="*/ 192454 h 384908"/>
              <a:gd name="connsiteX3" fmla="*/ 95366 w 190731"/>
              <a:gd name="connsiteY3" fmla="*/ 384908 h 384908"/>
              <a:gd name="connsiteX4" fmla="*/ 0 w 190731"/>
              <a:gd name="connsiteY4" fmla="*/ 384908 h 384908"/>
              <a:gd name="connsiteX5" fmla="*/ 0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0" y="0"/>
                </a:moveTo>
                <a:lnTo>
                  <a:pt x="95366" y="0"/>
                </a:lnTo>
                <a:lnTo>
                  <a:pt x="190731" y="192454"/>
                </a:lnTo>
                <a:lnTo>
                  <a:pt x="95366" y="384908"/>
                </a:lnTo>
                <a:lnTo>
                  <a:pt x="0" y="384908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0" name="أصفر يمين خطأ - 1"/>
          <p:cNvSpPr/>
          <p:nvPr/>
        </p:nvSpPr>
        <p:spPr>
          <a:xfrm>
            <a:off x="8055549" y="4927878"/>
            <a:ext cx="237399" cy="348055"/>
          </a:xfrm>
          <a:custGeom>
            <a:avLst/>
            <a:gdLst>
              <a:gd name="connsiteX0" fmla="*/ 95366 w 190731"/>
              <a:gd name="connsiteY0" fmla="*/ 0 h 384908"/>
              <a:gd name="connsiteX1" fmla="*/ 190731 w 190731"/>
              <a:gd name="connsiteY1" fmla="*/ 0 h 384908"/>
              <a:gd name="connsiteX2" fmla="*/ 190731 w 190731"/>
              <a:gd name="connsiteY2" fmla="*/ 384908 h 384908"/>
              <a:gd name="connsiteX3" fmla="*/ 95366 w 190731"/>
              <a:gd name="connsiteY3" fmla="*/ 384908 h 384908"/>
              <a:gd name="connsiteX4" fmla="*/ 0 w 190731"/>
              <a:gd name="connsiteY4" fmla="*/ 192454 h 384908"/>
              <a:gd name="connsiteX5" fmla="*/ 95366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95366" y="0"/>
                </a:moveTo>
                <a:lnTo>
                  <a:pt x="190731" y="0"/>
                </a:lnTo>
                <a:lnTo>
                  <a:pt x="190731" y="384908"/>
                </a:lnTo>
                <a:lnTo>
                  <a:pt x="95366" y="384908"/>
                </a:lnTo>
                <a:lnTo>
                  <a:pt x="0" y="192454"/>
                </a:lnTo>
                <a:lnTo>
                  <a:pt x="95366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1" name="مستطيل  خطأ - 1"/>
          <p:cNvSpPr/>
          <p:nvPr/>
        </p:nvSpPr>
        <p:spPr>
          <a:xfrm>
            <a:off x="3899051" y="4832076"/>
            <a:ext cx="4393896" cy="539750"/>
          </a:xfrm>
          <a:custGeom>
            <a:avLst/>
            <a:gdLst>
              <a:gd name="connsiteX0" fmla="*/ 0 w 3530138"/>
              <a:gd name="connsiteY0" fmla="*/ 0 h 596900"/>
              <a:gd name="connsiteX1" fmla="*/ 3530138 w 3530138"/>
              <a:gd name="connsiteY1" fmla="*/ 0 h 596900"/>
              <a:gd name="connsiteX2" fmla="*/ 3530138 w 3530138"/>
              <a:gd name="connsiteY2" fmla="*/ 105945 h 596900"/>
              <a:gd name="connsiteX3" fmla="*/ 3434773 w 3530138"/>
              <a:gd name="connsiteY3" fmla="*/ 105945 h 596900"/>
              <a:gd name="connsiteX4" fmla="*/ 3339407 w 3530138"/>
              <a:gd name="connsiteY4" fmla="*/ 298399 h 596900"/>
              <a:gd name="connsiteX5" fmla="*/ 3434773 w 3530138"/>
              <a:gd name="connsiteY5" fmla="*/ 490853 h 596900"/>
              <a:gd name="connsiteX6" fmla="*/ 3530138 w 3530138"/>
              <a:gd name="connsiteY6" fmla="*/ 490853 h 596900"/>
              <a:gd name="connsiteX7" fmla="*/ 3530138 w 3530138"/>
              <a:gd name="connsiteY7" fmla="*/ 596900 h 596900"/>
              <a:gd name="connsiteX8" fmla="*/ 0 w 3530138"/>
              <a:gd name="connsiteY8" fmla="*/ 596900 h 596900"/>
              <a:gd name="connsiteX9" fmla="*/ 0 w 3530138"/>
              <a:gd name="connsiteY9" fmla="*/ 490853 h 596900"/>
              <a:gd name="connsiteX10" fmla="*/ 95366 w 3530138"/>
              <a:gd name="connsiteY10" fmla="*/ 490853 h 596900"/>
              <a:gd name="connsiteX11" fmla="*/ 190731 w 3530138"/>
              <a:gd name="connsiteY11" fmla="*/ 298399 h 596900"/>
              <a:gd name="connsiteX12" fmla="*/ 95366 w 3530138"/>
              <a:gd name="connsiteY12" fmla="*/ 105945 h 596900"/>
              <a:gd name="connsiteX13" fmla="*/ 0 w 3530138"/>
              <a:gd name="connsiteY13" fmla="*/ 105945 h 596900"/>
              <a:gd name="connsiteX14" fmla="*/ 0 w 3530138"/>
              <a:gd name="connsiteY14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30138" h="596900">
                <a:moveTo>
                  <a:pt x="0" y="0"/>
                </a:moveTo>
                <a:lnTo>
                  <a:pt x="3530138" y="0"/>
                </a:lnTo>
                <a:lnTo>
                  <a:pt x="3530138" y="105945"/>
                </a:lnTo>
                <a:lnTo>
                  <a:pt x="3434773" y="105945"/>
                </a:lnTo>
                <a:lnTo>
                  <a:pt x="3339407" y="298399"/>
                </a:lnTo>
                <a:lnTo>
                  <a:pt x="3434773" y="490853"/>
                </a:lnTo>
                <a:lnTo>
                  <a:pt x="3530138" y="490853"/>
                </a:lnTo>
                <a:lnTo>
                  <a:pt x="3530138" y="596900"/>
                </a:lnTo>
                <a:lnTo>
                  <a:pt x="0" y="596900"/>
                </a:lnTo>
                <a:lnTo>
                  <a:pt x="0" y="490853"/>
                </a:lnTo>
                <a:lnTo>
                  <a:pt x="95366" y="490853"/>
                </a:lnTo>
                <a:lnTo>
                  <a:pt x="190731" y="298399"/>
                </a:lnTo>
                <a:lnTo>
                  <a:pt x="95366" y="105945"/>
                </a:lnTo>
                <a:lnTo>
                  <a:pt x="0" y="105945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صلاة الظهر</a:t>
            </a:r>
            <a:endParaRPr lang="ar-JO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أصفر يسار صحيح"/>
          <p:cNvSpPr/>
          <p:nvPr/>
        </p:nvSpPr>
        <p:spPr>
          <a:xfrm>
            <a:off x="3899052" y="4299228"/>
            <a:ext cx="237399" cy="348055"/>
          </a:xfrm>
          <a:custGeom>
            <a:avLst/>
            <a:gdLst>
              <a:gd name="connsiteX0" fmla="*/ 0 w 190731"/>
              <a:gd name="connsiteY0" fmla="*/ 0 h 384908"/>
              <a:gd name="connsiteX1" fmla="*/ 95366 w 190731"/>
              <a:gd name="connsiteY1" fmla="*/ 0 h 384908"/>
              <a:gd name="connsiteX2" fmla="*/ 190731 w 190731"/>
              <a:gd name="connsiteY2" fmla="*/ 192454 h 384908"/>
              <a:gd name="connsiteX3" fmla="*/ 95366 w 190731"/>
              <a:gd name="connsiteY3" fmla="*/ 384908 h 384908"/>
              <a:gd name="connsiteX4" fmla="*/ 0 w 190731"/>
              <a:gd name="connsiteY4" fmla="*/ 384908 h 384908"/>
              <a:gd name="connsiteX5" fmla="*/ 0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0" y="0"/>
                </a:moveTo>
                <a:lnTo>
                  <a:pt x="95366" y="0"/>
                </a:lnTo>
                <a:lnTo>
                  <a:pt x="190731" y="192454"/>
                </a:lnTo>
                <a:lnTo>
                  <a:pt x="95366" y="384908"/>
                </a:lnTo>
                <a:lnTo>
                  <a:pt x="0" y="384908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6" name="أصفر يمين صحيح"/>
          <p:cNvSpPr/>
          <p:nvPr/>
        </p:nvSpPr>
        <p:spPr>
          <a:xfrm>
            <a:off x="8055549" y="4299228"/>
            <a:ext cx="237399" cy="348055"/>
          </a:xfrm>
          <a:custGeom>
            <a:avLst/>
            <a:gdLst>
              <a:gd name="connsiteX0" fmla="*/ 95366 w 190731"/>
              <a:gd name="connsiteY0" fmla="*/ 0 h 384908"/>
              <a:gd name="connsiteX1" fmla="*/ 190731 w 190731"/>
              <a:gd name="connsiteY1" fmla="*/ 0 h 384908"/>
              <a:gd name="connsiteX2" fmla="*/ 190731 w 190731"/>
              <a:gd name="connsiteY2" fmla="*/ 384908 h 384908"/>
              <a:gd name="connsiteX3" fmla="*/ 95366 w 190731"/>
              <a:gd name="connsiteY3" fmla="*/ 384908 h 384908"/>
              <a:gd name="connsiteX4" fmla="*/ 0 w 190731"/>
              <a:gd name="connsiteY4" fmla="*/ 192454 h 384908"/>
              <a:gd name="connsiteX5" fmla="*/ 95366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95366" y="0"/>
                </a:moveTo>
                <a:lnTo>
                  <a:pt x="190731" y="0"/>
                </a:lnTo>
                <a:lnTo>
                  <a:pt x="190731" y="384908"/>
                </a:lnTo>
                <a:lnTo>
                  <a:pt x="95366" y="384908"/>
                </a:lnTo>
                <a:lnTo>
                  <a:pt x="0" y="192454"/>
                </a:lnTo>
                <a:lnTo>
                  <a:pt x="95366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7" name="مستطيل صحيح"/>
          <p:cNvSpPr/>
          <p:nvPr/>
        </p:nvSpPr>
        <p:spPr>
          <a:xfrm>
            <a:off x="3899051" y="4203426"/>
            <a:ext cx="4393896" cy="539750"/>
          </a:xfrm>
          <a:custGeom>
            <a:avLst/>
            <a:gdLst>
              <a:gd name="connsiteX0" fmla="*/ 0 w 3530138"/>
              <a:gd name="connsiteY0" fmla="*/ 0 h 596900"/>
              <a:gd name="connsiteX1" fmla="*/ 3530138 w 3530138"/>
              <a:gd name="connsiteY1" fmla="*/ 0 h 596900"/>
              <a:gd name="connsiteX2" fmla="*/ 3530138 w 3530138"/>
              <a:gd name="connsiteY2" fmla="*/ 105945 h 596900"/>
              <a:gd name="connsiteX3" fmla="*/ 3434773 w 3530138"/>
              <a:gd name="connsiteY3" fmla="*/ 105945 h 596900"/>
              <a:gd name="connsiteX4" fmla="*/ 3339407 w 3530138"/>
              <a:gd name="connsiteY4" fmla="*/ 298399 h 596900"/>
              <a:gd name="connsiteX5" fmla="*/ 3434773 w 3530138"/>
              <a:gd name="connsiteY5" fmla="*/ 490853 h 596900"/>
              <a:gd name="connsiteX6" fmla="*/ 3530138 w 3530138"/>
              <a:gd name="connsiteY6" fmla="*/ 490853 h 596900"/>
              <a:gd name="connsiteX7" fmla="*/ 3530138 w 3530138"/>
              <a:gd name="connsiteY7" fmla="*/ 596900 h 596900"/>
              <a:gd name="connsiteX8" fmla="*/ 0 w 3530138"/>
              <a:gd name="connsiteY8" fmla="*/ 596900 h 596900"/>
              <a:gd name="connsiteX9" fmla="*/ 0 w 3530138"/>
              <a:gd name="connsiteY9" fmla="*/ 490853 h 596900"/>
              <a:gd name="connsiteX10" fmla="*/ 95366 w 3530138"/>
              <a:gd name="connsiteY10" fmla="*/ 490853 h 596900"/>
              <a:gd name="connsiteX11" fmla="*/ 190731 w 3530138"/>
              <a:gd name="connsiteY11" fmla="*/ 298399 h 596900"/>
              <a:gd name="connsiteX12" fmla="*/ 95366 w 3530138"/>
              <a:gd name="connsiteY12" fmla="*/ 105945 h 596900"/>
              <a:gd name="connsiteX13" fmla="*/ 0 w 3530138"/>
              <a:gd name="connsiteY13" fmla="*/ 105945 h 596900"/>
              <a:gd name="connsiteX14" fmla="*/ 0 w 3530138"/>
              <a:gd name="connsiteY14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30138" h="596900">
                <a:moveTo>
                  <a:pt x="0" y="0"/>
                </a:moveTo>
                <a:lnTo>
                  <a:pt x="3530138" y="0"/>
                </a:lnTo>
                <a:lnTo>
                  <a:pt x="3530138" y="105945"/>
                </a:lnTo>
                <a:lnTo>
                  <a:pt x="3434773" y="105945"/>
                </a:lnTo>
                <a:lnTo>
                  <a:pt x="3339407" y="298399"/>
                </a:lnTo>
                <a:lnTo>
                  <a:pt x="3434773" y="490853"/>
                </a:lnTo>
                <a:lnTo>
                  <a:pt x="3530138" y="490853"/>
                </a:lnTo>
                <a:lnTo>
                  <a:pt x="3530138" y="596900"/>
                </a:lnTo>
                <a:lnTo>
                  <a:pt x="0" y="596900"/>
                </a:lnTo>
                <a:lnTo>
                  <a:pt x="0" y="490853"/>
                </a:lnTo>
                <a:lnTo>
                  <a:pt x="95366" y="490853"/>
                </a:lnTo>
                <a:lnTo>
                  <a:pt x="190731" y="298399"/>
                </a:lnTo>
                <a:lnTo>
                  <a:pt x="95366" y="105945"/>
                </a:lnTo>
                <a:lnTo>
                  <a:pt x="0" y="105945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</a:rPr>
              <a:t>صلاه العصر</a:t>
            </a:r>
            <a:endParaRPr lang="ar-JO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6" name="السؤال التالي"/>
          <p:cNvGrpSpPr/>
          <p:nvPr/>
        </p:nvGrpSpPr>
        <p:grpSpPr>
          <a:xfrm>
            <a:off x="5360555" y="6168568"/>
            <a:ext cx="1470891" cy="529888"/>
            <a:chOff x="5360555" y="6168568"/>
            <a:chExt cx="1470891" cy="529888"/>
          </a:xfrm>
        </p:grpSpPr>
        <p:sp>
          <p:nvSpPr>
            <p:cNvPr id="105" name="شكل حر 104">
              <a:hlinkClick r:id="" action="ppaction://hlinkshowjump?jump=nextslide"/>
            </p:cNvPr>
            <p:cNvSpPr/>
            <p:nvPr/>
          </p:nvSpPr>
          <p:spPr>
            <a:xfrm>
              <a:off x="5360555" y="6668403"/>
              <a:ext cx="1007" cy="1266"/>
            </a:xfrm>
            <a:custGeom>
              <a:avLst/>
              <a:gdLst>
                <a:gd name="connsiteX0" fmla="*/ 0 w 1007"/>
                <a:gd name="connsiteY0" fmla="*/ 0 h 1266"/>
                <a:gd name="connsiteX1" fmla="*/ 1007 w 1007"/>
                <a:gd name="connsiteY1" fmla="*/ 0 h 1266"/>
                <a:gd name="connsiteX2" fmla="*/ 0 w 1007"/>
                <a:gd name="connsiteY2" fmla="*/ 1266 h 1266"/>
                <a:gd name="connsiteX3" fmla="*/ 0 w 1007"/>
                <a:gd name="connsiteY3" fmla="*/ 0 h 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" h="1266">
                  <a:moveTo>
                    <a:pt x="0" y="0"/>
                  </a:moveTo>
                  <a:lnTo>
                    <a:pt x="1007" y="0"/>
                  </a:lnTo>
                  <a:lnTo>
                    <a:pt x="0" y="126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4" name="شكل حر 103">
              <a:hlinkClick r:id="" action="ppaction://hlinkshowjump?jump=nextslide"/>
            </p:cNvPr>
            <p:cNvSpPr/>
            <p:nvPr/>
          </p:nvSpPr>
          <p:spPr>
            <a:xfrm>
              <a:off x="6830440" y="6668403"/>
              <a:ext cx="1006" cy="1266"/>
            </a:xfrm>
            <a:custGeom>
              <a:avLst/>
              <a:gdLst>
                <a:gd name="connsiteX0" fmla="*/ 0 w 1006"/>
                <a:gd name="connsiteY0" fmla="*/ 0 h 1266"/>
                <a:gd name="connsiteX1" fmla="*/ 1006 w 1006"/>
                <a:gd name="connsiteY1" fmla="*/ 0 h 1266"/>
                <a:gd name="connsiteX2" fmla="*/ 1006 w 1006"/>
                <a:gd name="connsiteY2" fmla="*/ 1266 h 1266"/>
                <a:gd name="connsiteX3" fmla="*/ 0 w 1006"/>
                <a:gd name="connsiteY3" fmla="*/ 0 h 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" h="1266">
                  <a:moveTo>
                    <a:pt x="0" y="0"/>
                  </a:moveTo>
                  <a:lnTo>
                    <a:pt x="1006" y="0"/>
                  </a:lnTo>
                  <a:lnTo>
                    <a:pt x="1006" y="126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3" name="شكل حر 102">
              <a:hlinkClick r:id="" action="ppaction://hlinkshowjump?jump=nextslide"/>
            </p:cNvPr>
            <p:cNvSpPr/>
            <p:nvPr/>
          </p:nvSpPr>
          <p:spPr>
            <a:xfrm>
              <a:off x="5390407" y="6168568"/>
              <a:ext cx="1411189" cy="529888"/>
            </a:xfrm>
            <a:custGeom>
              <a:avLst/>
              <a:gdLst>
                <a:gd name="connsiteX0" fmla="*/ 57590 w 1411189"/>
                <a:gd name="connsiteY0" fmla="*/ 0 h 529888"/>
                <a:gd name="connsiteX1" fmla="*/ 1353599 w 1411189"/>
                <a:gd name="connsiteY1" fmla="*/ 0 h 529888"/>
                <a:gd name="connsiteX2" fmla="*/ 1377345 w 1411189"/>
                <a:gd name="connsiteY2" fmla="*/ 29881 h 529888"/>
                <a:gd name="connsiteX3" fmla="*/ 1411189 w 1411189"/>
                <a:gd name="connsiteY3" fmla="*/ 29881 h 529888"/>
                <a:gd name="connsiteX4" fmla="*/ 1411189 w 1411189"/>
                <a:gd name="connsiteY4" fmla="*/ 30224 h 529888"/>
                <a:gd name="connsiteX5" fmla="*/ 1410897 w 1411189"/>
                <a:gd name="connsiteY5" fmla="*/ 30224 h 529888"/>
                <a:gd name="connsiteX6" fmla="*/ 1380754 w 1411189"/>
                <a:gd name="connsiteY6" fmla="*/ 265029 h 529888"/>
                <a:gd name="connsiteX7" fmla="*/ 1410897 w 1411189"/>
                <a:gd name="connsiteY7" fmla="*/ 499835 h 529888"/>
                <a:gd name="connsiteX8" fmla="*/ 1377345 w 1411189"/>
                <a:gd name="connsiteY8" fmla="*/ 499835 h 529888"/>
                <a:gd name="connsiteX9" fmla="*/ 1353599 w 1411189"/>
                <a:gd name="connsiteY9" fmla="*/ 529716 h 529888"/>
                <a:gd name="connsiteX10" fmla="*/ 1353736 w 1411189"/>
                <a:gd name="connsiteY10" fmla="*/ 529888 h 529888"/>
                <a:gd name="connsiteX11" fmla="*/ 57453 w 1411189"/>
                <a:gd name="connsiteY11" fmla="*/ 529888 h 529888"/>
                <a:gd name="connsiteX12" fmla="*/ 57590 w 1411189"/>
                <a:gd name="connsiteY12" fmla="*/ 529716 h 529888"/>
                <a:gd name="connsiteX13" fmla="*/ 33844 w 1411189"/>
                <a:gd name="connsiteY13" fmla="*/ 499835 h 529888"/>
                <a:gd name="connsiteX14" fmla="*/ 291 w 1411189"/>
                <a:gd name="connsiteY14" fmla="*/ 499835 h 529888"/>
                <a:gd name="connsiteX15" fmla="*/ 30434 w 1411189"/>
                <a:gd name="connsiteY15" fmla="*/ 265029 h 529888"/>
                <a:gd name="connsiteX16" fmla="*/ 291 w 1411189"/>
                <a:gd name="connsiteY16" fmla="*/ 30224 h 529888"/>
                <a:gd name="connsiteX17" fmla="*/ 0 w 1411189"/>
                <a:gd name="connsiteY17" fmla="*/ 30224 h 529888"/>
                <a:gd name="connsiteX18" fmla="*/ 0 w 1411189"/>
                <a:gd name="connsiteY18" fmla="*/ 29881 h 529888"/>
                <a:gd name="connsiteX19" fmla="*/ 33844 w 1411189"/>
                <a:gd name="connsiteY19" fmla="*/ 29881 h 529888"/>
                <a:gd name="connsiteX20" fmla="*/ 57590 w 1411189"/>
                <a:gd name="connsiteY20" fmla="*/ 0 h 52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1189" h="529888">
                  <a:moveTo>
                    <a:pt x="57590" y="0"/>
                  </a:moveTo>
                  <a:lnTo>
                    <a:pt x="1353599" y="0"/>
                  </a:lnTo>
                  <a:lnTo>
                    <a:pt x="1377345" y="29881"/>
                  </a:lnTo>
                  <a:lnTo>
                    <a:pt x="1411189" y="29881"/>
                  </a:lnTo>
                  <a:lnTo>
                    <a:pt x="1411189" y="30224"/>
                  </a:lnTo>
                  <a:lnTo>
                    <a:pt x="1410897" y="30224"/>
                  </a:lnTo>
                  <a:lnTo>
                    <a:pt x="1380754" y="265029"/>
                  </a:lnTo>
                  <a:lnTo>
                    <a:pt x="1410897" y="499835"/>
                  </a:lnTo>
                  <a:lnTo>
                    <a:pt x="1377345" y="499835"/>
                  </a:lnTo>
                  <a:lnTo>
                    <a:pt x="1353599" y="529716"/>
                  </a:lnTo>
                  <a:lnTo>
                    <a:pt x="1353736" y="529888"/>
                  </a:lnTo>
                  <a:lnTo>
                    <a:pt x="57453" y="529888"/>
                  </a:lnTo>
                  <a:lnTo>
                    <a:pt x="57590" y="529716"/>
                  </a:lnTo>
                  <a:lnTo>
                    <a:pt x="33844" y="499835"/>
                  </a:lnTo>
                  <a:lnTo>
                    <a:pt x="291" y="499835"/>
                  </a:lnTo>
                  <a:lnTo>
                    <a:pt x="30434" y="265029"/>
                  </a:lnTo>
                  <a:lnTo>
                    <a:pt x="291" y="30224"/>
                  </a:lnTo>
                  <a:lnTo>
                    <a:pt x="0" y="30224"/>
                  </a:lnTo>
                  <a:lnTo>
                    <a:pt x="0" y="29881"/>
                  </a:lnTo>
                  <a:lnTo>
                    <a:pt x="33844" y="29881"/>
                  </a:lnTo>
                  <a:lnTo>
                    <a:pt x="5759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6" name="السؤال">
              <a:hlinkClick r:id="" action="ppaction://hlinkshowjump?jump=nextslide"/>
            </p:cNvPr>
            <p:cNvSpPr/>
            <p:nvPr/>
          </p:nvSpPr>
          <p:spPr>
            <a:xfrm>
              <a:off x="5420139" y="6213304"/>
              <a:ext cx="1351722" cy="440416"/>
            </a:xfrm>
            <a:custGeom>
              <a:avLst/>
              <a:gdLst>
                <a:gd name="connsiteX0" fmla="*/ 306903 w 5162550"/>
                <a:gd name="connsiteY0" fmla="*/ 0 h 2955926"/>
                <a:gd name="connsiteX1" fmla="*/ 4855647 w 5162550"/>
                <a:gd name="connsiteY1" fmla="*/ 0 h 2955926"/>
                <a:gd name="connsiteX2" fmla="*/ 4938991 w 5162550"/>
                <a:gd name="connsiteY2" fmla="*/ 166687 h 2955926"/>
                <a:gd name="connsiteX3" fmla="*/ 5057778 w 5162550"/>
                <a:gd name="connsiteY3" fmla="*/ 166687 h 2955926"/>
                <a:gd name="connsiteX4" fmla="*/ 5057778 w 5162550"/>
                <a:gd name="connsiteY4" fmla="*/ 168599 h 2955926"/>
                <a:gd name="connsiteX5" fmla="*/ 5056754 w 5162550"/>
                <a:gd name="connsiteY5" fmla="*/ 168599 h 2955926"/>
                <a:gd name="connsiteX6" fmla="*/ 4950958 w 5162550"/>
                <a:gd name="connsiteY6" fmla="*/ 1478438 h 2955926"/>
                <a:gd name="connsiteX7" fmla="*/ 5056754 w 5162550"/>
                <a:gd name="connsiteY7" fmla="*/ 2788276 h 2955926"/>
                <a:gd name="connsiteX8" fmla="*/ 5162550 w 5162550"/>
                <a:gd name="connsiteY8" fmla="*/ 2788276 h 2955926"/>
                <a:gd name="connsiteX9" fmla="*/ 5162550 w 5162550"/>
                <a:gd name="connsiteY9" fmla="*/ 2795341 h 2955926"/>
                <a:gd name="connsiteX10" fmla="*/ 5159018 w 5162550"/>
                <a:gd name="connsiteY10" fmla="*/ 2788277 h 2955926"/>
                <a:gd name="connsiteX11" fmla="*/ 4938991 w 5162550"/>
                <a:gd name="connsiteY11" fmla="*/ 2788277 h 2955926"/>
                <a:gd name="connsiteX12" fmla="*/ 4855647 w 5162550"/>
                <a:gd name="connsiteY12" fmla="*/ 2954965 h 2955926"/>
                <a:gd name="connsiteX13" fmla="*/ 4856128 w 5162550"/>
                <a:gd name="connsiteY13" fmla="*/ 2955926 h 2955926"/>
                <a:gd name="connsiteX14" fmla="*/ 306422 w 5162550"/>
                <a:gd name="connsiteY14" fmla="*/ 2955926 h 2955926"/>
                <a:gd name="connsiteX15" fmla="*/ 306903 w 5162550"/>
                <a:gd name="connsiteY15" fmla="*/ 2954965 h 2955926"/>
                <a:gd name="connsiteX16" fmla="*/ 223559 w 5162550"/>
                <a:gd name="connsiteY16" fmla="*/ 2788277 h 2955926"/>
                <a:gd name="connsiteX17" fmla="*/ 3532 w 5162550"/>
                <a:gd name="connsiteY17" fmla="*/ 2788277 h 2955926"/>
                <a:gd name="connsiteX18" fmla="*/ 0 w 5162550"/>
                <a:gd name="connsiteY18" fmla="*/ 2795341 h 2955926"/>
                <a:gd name="connsiteX19" fmla="*/ 0 w 5162550"/>
                <a:gd name="connsiteY19" fmla="*/ 2788276 h 2955926"/>
                <a:gd name="connsiteX20" fmla="*/ 105796 w 5162550"/>
                <a:gd name="connsiteY20" fmla="*/ 2788276 h 2955926"/>
                <a:gd name="connsiteX21" fmla="*/ 211592 w 5162550"/>
                <a:gd name="connsiteY21" fmla="*/ 1478438 h 2955926"/>
                <a:gd name="connsiteX22" fmla="*/ 105796 w 5162550"/>
                <a:gd name="connsiteY22" fmla="*/ 168599 h 2955926"/>
                <a:gd name="connsiteX23" fmla="*/ 104773 w 5162550"/>
                <a:gd name="connsiteY23" fmla="*/ 168599 h 2955926"/>
                <a:gd name="connsiteX24" fmla="*/ 104773 w 5162550"/>
                <a:gd name="connsiteY24" fmla="*/ 166687 h 2955926"/>
                <a:gd name="connsiteX25" fmla="*/ 223559 w 5162550"/>
                <a:gd name="connsiteY25" fmla="*/ 166687 h 2955926"/>
                <a:gd name="connsiteX26" fmla="*/ 306903 w 5162550"/>
                <a:gd name="connsiteY26" fmla="*/ 0 h 295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2550" h="2955926">
                  <a:moveTo>
                    <a:pt x="306903" y="0"/>
                  </a:moveTo>
                  <a:lnTo>
                    <a:pt x="4855647" y="0"/>
                  </a:lnTo>
                  <a:lnTo>
                    <a:pt x="4938991" y="166687"/>
                  </a:lnTo>
                  <a:lnTo>
                    <a:pt x="5057778" y="166687"/>
                  </a:lnTo>
                  <a:lnTo>
                    <a:pt x="5057778" y="168599"/>
                  </a:lnTo>
                  <a:lnTo>
                    <a:pt x="5056754" y="168599"/>
                  </a:lnTo>
                  <a:lnTo>
                    <a:pt x="4950958" y="1478438"/>
                  </a:lnTo>
                  <a:lnTo>
                    <a:pt x="5056754" y="2788276"/>
                  </a:lnTo>
                  <a:lnTo>
                    <a:pt x="5162550" y="2788276"/>
                  </a:lnTo>
                  <a:lnTo>
                    <a:pt x="5162550" y="2795341"/>
                  </a:lnTo>
                  <a:lnTo>
                    <a:pt x="5159018" y="2788277"/>
                  </a:lnTo>
                  <a:lnTo>
                    <a:pt x="4938991" y="2788277"/>
                  </a:lnTo>
                  <a:lnTo>
                    <a:pt x="4855647" y="2954965"/>
                  </a:lnTo>
                  <a:lnTo>
                    <a:pt x="4856128" y="2955926"/>
                  </a:lnTo>
                  <a:lnTo>
                    <a:pt x="306422" y="2955926"/>
                  </a:lnTo>
                  <a:lnTo>
                    <a:pt x="306903" y="2954965"/>
                  </a:lnTo>
                  <a:lnTo>
                    <a:pt x="223559" y="2788277"/>
                  </a:lnTo>
                  <a:lnTo>
                    <a:pt x="3532" y="2788277"/>
                  </a:lnTo>
                  <a:lnTo>
                    <a:pt x="0" y="2795341"/>
                  </a:lnTo>
                  <a:lnTo>
                    <a:pt x="0" y="2788276"/>
                  </a:lnTo>
                  <a:lnTo>
                    <a:pt x="105796" y="2788276"/>
                  </a:lnTo>
                  <a:lnTo>
                    <a:pt x="211592" y="1478438"/>
                  </a:lnTo>
                  <a:lnTo>
                    <a:pt x="105796" y="168599"/>
                  </a:lnTo>
                  <a:lnTo>
                    <a:pt x="104773" y="168599"/>
                  </a:lnTo>
                  <a:lnTo>
                    <a:pt x="104773" y="166687"/>
                  </a:lnTo>
                  <a:lnTo>
                    <a:pt x="223559" y="166687"/>
                  </a:lnTo>
                  <a:lnTo>
                    <a:pt x="306903" y="0"/>
                  </a:lnTo>
                  <a:close/>
                </a:path>
              </a:pathLst>
            </a:cu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JO" sz="20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السؤال التالي</a:t>
              </a:r>
              <a:endParaRPr lang="ar-JO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9" name="شكل حر 118"/>
          <p:cNvSpPr/>
          <p:nvPr/>
        </p:nvSpPr>
        <p:spPr>
          <a:xfrm>
            <a:off x="0" y="111446"/>
            <a:ext cx="12192000" cy="820539"/>
          </a:xfrm>
          <a:custGeom>
            <a:avLst/>
            <a:gdLst>
              <a:gd name="connsiteX0" fmla="*/ 0 w 12192000"/>
              <a:gd name="connsiteY0" fmla="*/ 0 h 876444"/>
              <a:gd name="connsiteX1" fmla="*/ 12192000 w 12192000"/>
              <a:gd name="connsiteY1" fmla="*/ 0 h 876444"/>
              <a:gd name="connsiteX2" fmla="*/ 12192000 w 12192000"/>
              <a:gd name="connsiteY2" fmla="*/ 876444 h 876444"/>
              <a:gd name="connsiteX3" fmla="*/ 12181042 w 12192000"/>
              <a:gd name="connsiteY3" fmla="*/ 871012 h 876444"/>
              <a:gd name="connsiteX4" fmla="*/ 6096000 w 12192000"/>
              <a:gd name="connsiteY4" fmla="*/ 240882 h 876444"/>
              <a:gd name="connsiteX5" fmla="*/ 10958 w 12192000"/>
              <a:gd name="connsiteY5" fmla="*/ 871012 h 876444"/>
              <a:gd name="connsiteX6" fmla="*/ 0 w 12192000"/>
              <a:gd name="connsiteY6" fmla="*/ 876444 h 876444"/>
              <a:gd name="connsiteX7" fmla="*/ 0 w 12192000"/>
              <a:gd name="connsiteY7" fmla="*/ 0 h 8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76444">
                <a:moveTo>
                  <a:pt x="0" y="0"/>
                </a:moveTo>
                <a:lnTo>
                  <a:pt x="12192000" y="0"/>
                </a:lnTo>
                <a:lnTo>
                  <a:pt x="12192000" y="876444"/>
                </a:lnTo>
                <a:lnTo>
                  <a:pt x="12181042" y="871012"/>
                </a:lnTo>
                <a:cubicBezTo>
                  <a:pt x="11374338" y="505947"/>
                  <a:pt x="8955088" y="240882"/>
                  <a:pt x="6096000" y="240882"/>
                </a:cubicBezTo>
                <a:cubicBezTo>
                  <a:pt x="3236912" y="240882"/>
                  <a:pt x="817662" y="505947"/>
                  <a:pt x="10958" y="871012"/>
                </a:cubicBezTo>
                <a:lnTo>
                  <a:pt x="0" y="876444"/>
                </a:lnTo>
                <a:lnTo>
                  <a:pt x="0" y="0"/>
                </a:lnTo>
                <a:close/>
              </a:path>
            </a:pathLst>
          </a:custGeom>
          <a:solidFill>
            <a:srgbClr val="FFC745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17" name="شكل حر 116"/>
          <p:cNvSpPr/>
          <p:nvPr/>
        </p:nvSpPr>
        <p:spPr>
          <a:xfrm>
            <a:off x="0" y="-1"/>
            <a:ext cx="12192000" cy="820539"/>
          </a:xfrm>
          <a:custGeom>
            <a:avLst/>
            <a:gdLst>
              <a:gd name="connsiteX0" fmla="*/ 0 w 12192000"/>
              <a:gd name="connsiteY0" fmla="*/ 0 h 876444"/>
              <a:gd name="connsiteX1" fmla="*/ 12192000 w 12192000"/>
              <a:gd name="connsiteY1" fmla="*/ 0 h 876444"/>
              <a:gd name="connsiteX2" fmla="*/ 12192000 w 12192000"/>
              <a:gd name="connsiteY2" fmla="*/ 876444 h 876444"/>
              <a:gd name="connsiteX3" fmla="*/ 12181042 w 12192000"/>
              <a:gd name="connsiteY3" fmla="*/ 871012 h 876444"/>
              <a:gd name="connsiteX4" fmla="*/ 6096000 w 12192000"/>
              <a:gd name="connsiteY4" fmla="*/ 240882 h 876444"/>
              <a:gd name="connsiteX5" fmla="*/ 10958 w 12192000"/>
              <a:gd name="connsiteY5" fmla="*/ 871012 h 876444"/>
              <a:gd name="connsiteX6" fmla="*/ 0 w 12192000"/>
              <a:gd name="connsiteY6" fmla="*/ 876444 h 876444"/>
              <a:gd name="connsiteX7" fmla="*/ 0 w 12192000"/>
              <a:gd name="connsiteY7" fmla="*/ 0 h 8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76444">
                <a:moveTo>
                  <a:pt x="0" y="0"/>
                </a:moveTo>
                <a:lnTo>
                  <a:pt x="12192000" y="0"/>
                </a:lnTo>
                <a:lnTo>
                  <a:pt x="12192000" y="876444"/>
                </a:lnTo>
                <a:lnTo>
                  <a:pt x="12181042" y="871012"/>
                </a:lnTo>
                <a:cubicBezTo>
                  <a:pt x="11374338" y="505947"/>
                  <a:pt x="8955088" y="240882"/>
                  <a:pt x="6096000" y="240882"/>
                </a:cubicBezTo>
                <a:cubicBezTo>
                  <a:pt x="3236912" y="240882"/>
                  <a:pt x="817662" y="505947"/>
                  <a:pt x="10958" y="871012"/>
                </a:cubicBezTo>
                <a:lnTo>
                  <a:pt x="0" y="8764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grpSp>
        <p:nvGrpSpPr>
          <p:cNvPr id="38" name="مجموعة 37"/>
          <p:cNvGrpSpPr/>
          <p:nvPr/>
        </p:nvGrpSpPr>
        <p:grpSpPr>
          <a:xfrm flipH="1">
            <a:off x="10647125" y="5275933"/>
            <a:ext cx="3129840" cy="3130600"/>
            <a:chOff x="5016000" y="2348474"/>
            <a:chExt cx="2160001" cy="2160526"/>
          </a:xfrm>
        </p:grpSpPr>
        <p:sp>
          <p:nvSpPr>
            <p:cNvPr id="39" name="قوس ممتلئ 38"/>
            <p:cNvSpPr/>
            <p:nvPr/>
          </p:nvSpPr>
          <p:spPr>
            <a:xfrm flipH="1" flipV="1">
              <a:off x="5016000" y="2348474"/>
              <a:ext cx="2160000" cy="2160000"/>
            </a:xfrm>
            <a:prstGeom prst="blockArc">
              <a:avLst>
                <a:gd name="adj1" fmla="val 10800000"/>
                <a:gd name="adj2" fmla="val 16180667"/>
                <a:gd name="adj3" fmla="val 12847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0" name="قوس ممتلئ 39"/>
            <p:cNvSpPr/>
            <p:nvPr/>
          </p:nvSpPr>
          <p:spPr>
            <a:xfrm flipH="1">
              <a:off x="5016000" y="2349000"/>
              <a:ext cx="2160000" cy="2160000"/>
            </a:xfrm>
            <a:prstGeom prst="blockArc">
              <a:avLst>
                <a:gd name="adj1" fmla="val 10800000"/>
                <a:gd name="adj2" fmla="val 16190867"/>
                <a:gd name="adj3" fmla="val 12848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1" name="قوس ممتلئ 40"/>
            <p:cNvSpPr/>
            <p:nvPr/>
          </p:nvSpPr>
          <p:spPr>
            <a:xfrm>
              <a:off x="5016001" y="2349000"/>
              <a:ext cx="2160000" cy="2160000"/>
            </a:xfrm>
            <a:prstGeom prst="blockArc">
              <a:avLst>
                <a:gd name="adj1" fmla="val 10800000"/>
                <a:gd name="adj2" fmla="val 16201067"/>
                <a:gd name="adj3" fmla="val 12848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2" name="قوس ممتلئ 41"/>
            <p:cNvSpPr/>
            <p:nvPr/>
          </p:nvSpPr>
          <p:spPr>
            <a:xfrm flipV="1">
              <a:off x="5016001" y="2348474"/>
              <a:ext cx="2160000" cy="2160000"/>
            </a:xfrm>
            <a:prstGeom prst="blockArc">
              <a:avLst>
                <a:gd name="adj1" fmla="val 10800000"/>
                <a:gd name="adj2" fmla="val 16211296"/>
                <a:gd name="adj3" fmla="val 12958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مجموعة 42"/>
          <p:cNvGrpSpPr/>
          <p:nvPr/>
        </p:nvGrpSpPr>
        <p:grpSpPr>
          <a:xfrm>
            <a:off x="-1564920" y="5275933"/>
            <a:ext cx="3129840" cy="3130600"/>
            <a:chOff x="5016000" y="2348474"/>
            <a:chExt cx="2160001" cy="2160526"/>
          </a:xfrm>
        </p:grpSpPr>
        <p:sp>
          <p:nvSpPr>
            <p:cNvPr id="44" name="قوس ممتلئ 43"/>
            <p:cNvSpPr/>
            <p:nvPr/>
          </p:nvSpPr>
          <p:spPr>
            <a:xfrm flipH="1" flipV="1">
              <a:off x="5016000" y="2348474"/>
              <a:ext cx="2160000" cy="2160000"/>
            </a:xfrm>
            <a:prstGeom prst="blockArc">
              <a:avLst>
                <a:gd name="adj1" fmla="val 10800000"/>
                <a:gd name="adj2" fmla="val 16180667"/>
                <a:gd name="adj3" fmla="val 12847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5" name="قوس ممتلئ 44"/>
            <p:cNvSpPr/>
            <p:nvPr/>
          </p:nvSpPr>
          <p:spPr>
            <a:xfrm flipH="1">
              <a:off x="5016000" y="2349000"/>
              <a:ext cx="2160000" cy="2160000"/>
            </a:xfrm>
            <a:prstGeom prst="blockArc">
              <a:avLst>
                <a:gd name="adj1" fmla="val 10800000"/>
                <a:gd name="adj2" fmla="val 16190867"/>
                <a:gd name="adj3" fmla="val 12848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6" name="قوس ممتلئ 45"/>
            <p:cNvSpPr/>
            <p:nvPr/>
          </p:nvSpPr>
          <p:spPr>
            <a:xfrm>
              <a:off x="5016001" y="2349000"/>
              <a:ext cx="2160000" cy="2160000"/>
            </a:xfrm>
            <a:prstGeom prst="blockArc">
              <a:avLst>
                <a:gd name="adj1" fmla="val 10800000"/>
                <a:gd name="adj2" fmla="val 16201067"/>
                <a:gd name="adj3" fmla="val 12848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7" name="قوس ممتلئ 46"/>
            <p:cNvSpPr/>
            <p:nvPr/>
          </p:nvSpPr>
          <p:spPr>
            <a:xfrm flipV="1">
              <a:off x="5016001" y="2348474"/>
              <a:ext cx="2160000" cy="2160000"/>
            </a:xfrm>
            <a:prstGeom prst="blockArc">
              <a:avLst>
                <a:gd name="adj1" fmla="val 10800000"/>
                <a:gd name="adj2" fmla="val 16211296"/>
                <a:gd name="adj3" fmla="val 12958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</p:grpSp>
      <p:sp>
        <p:nvSpPr>
          <p:cNvPr id="31" name="أحسنت"/>
          <p:cNvSpPr/>
          <p:nvPr/>
        </p:nvSpPr>
        <p:spPr>
          <a:xfrm>
            <a:off x="3543286" y="941305"/>
            <a:ext cx="5092714" cy="2783666"/>
          </a:xfrm>
          <a:custGeom>
            <a:avLst/>
            <a:gdLst>
              <a:gd name="connsiteX0" fmla="*/ 306903 w 5162550"/>
              <a:gd name="connsiteY0" fmla="*/ 0 h 2955926"/>
              <a:gd name="connsiteX1" fmla="*/ 4855647 w 5162550"/>
              <a:gd name="connsiteY1" fmla="*/ 0 h 2955926"/>
              <a:gd name="connsiteX2" fmla="*/ 4938991 w 5162550"/>
              <a:gd name="connsiteY2" fmla="*/ 166687 h 2955926"/>
              <a:gd name="connsiteX3" fmla="*/ 5057778 w 5162550"/>
              <a:gd name="connsiteY3" fmla="*/ 166687 h 2955926"/>
              <a:gd name="connsiteX4" fmla="*/ 5057778 w 5162550"/>
              <a:gd name="connsiteY4" fmla="*/ 168599 h 2955926"/>
              <a:gd name="connsiteX5" fmla="*/ 5056754 w 5162550"/>
              <a:gd name="connsiteY5" fmla="*/ 168599 h 2955926"/>
              <a:gd name="connsiteX6" fmla="*/ 4950958 w 5162550"/>
              <a:gd name="connsiteY6" fmla="*/ 1478438 h 2955926"/>
              <a:gd name="connsiteX7" fmla="*/ 5056754 w 5162550"/>
              <a:gd name="connsiteY7" fmla="*/ 2788276 h 2955926"/>
              <a:gd name="connsiteX8" fmla="*/ 5162550 w 5162550"/>
              <a:gd name="connsiteY8" fmla="*/ 2788276 h 2955926"/>
              <a:gd name="connsiteX9" fmla="*/ 5162550 w 5162550"/>
              <a:gd name="connsiteY9" fmla="*/ 2795341 h 2955926"/>
              <a:gd name="connsiteX10" fmla="*/ 5159018 w 5162550"/>
              <a:gd name="connsiteY10" fmla="*/ 2788277 h 2955926"/>
              <a:gd name="connsiteX11" fmla="*/ 4938991 w 5162550"/>
              <a:gd name="connsiteY11" fmla="*/ 2788277 h 2955926"/>
              <a:gd name="connsiteX12" fmla="*/ 4855647 w 5162550"/>
              <a:gd name="connsiteY12" fmla="*/ 2954965 h 2955926"/>
              <a:gd name="connsiteX13" fmla="*/ 4856128 w 5162550"/>
              <a:gd name="connsiteY13" fmla="*/ 2955926 h 2955926"/>
              <a:gd name="connsiteX14" fmla="*/ 306422 w 5162550"/>
              <a:gd name="connsiteY14" fmla="*/ 2955926 h 2955926"/>
              <a:gd name="connsiteX15" fmla="*/ 306903 w 5162550"/>
              <a:gd name="connsiteY15" fmla="*/ 2954965 h 2955926"/>
              <a:gd name="connsiteX16" fmla="*/ 223559 w 5162550"/>
              <a:gd name="connsiteY16" fmla="*/ 2788277 h 2955926"/>
              <a:gd name="connsiteX17" fmla="*/ 3532 w 5162550"/>
              <a:gd name="connsiteY17" fmla="*/ 2788277 h 2955926"/>
              <a:gd name="connsiteX18" fmla="*/ 0 w 5162550"/>
              <a:gd name="connsiteY18" fmla="*/ 2795341 h 2955926"/>
              <a:gd name="connsiteX19" fmla="*/ 0 w 5162550"/>
              <a:gd name="connsiteY19" fmla="*/ 2788276 h 2955926"/>
              <a:gd name="connsiteX20" fmla="*/ 105796 w 5162550"/>
              <a:gd name="connsiteY20" fmla="*/ 2788276 h 2955926"/>
              <a:gd name="connsiteX21" fmla="*/ 211592 w 5162550"/>
              <a:gd name="connsiteY21" fmla="*/ 1478438 h 2955926"/>
              <a:gd name="connsiteX22" fmla="*/ 105796 w 5162550"/>
              <a:gd name="connsiteY22" fmla="*/ 168599 h 2955926"/>
              <a:gd name="connsiteX23" fmla="*/ 104773 w 5162550"/>
              <a:gd name="connsiteY23" fmla="*/ 168599 h 2955926"/>
              <a:gd name="connsiteX24" fmla="*/ 104773 w 5162550"/>
              <a:gd name="connsiteY24" fmla="*/ 166687 h 2955926"/>
              <a:gd name="connsiteX25" fmla="*/ 223559 w 5162550"/>
              <a:gd name="connsiteY25" fmla="*/ 166687 h 2955926"/>
              <a:gd name="connsiteX26" fmla="*/ 306903 w 5162550"/>
              <a:gd name="connsiteY26" fmla="*/ 0 h 295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62550" h="2955926">
                <a:moveTo>
                  <a:pt x="306903" y="0"/>
                </a:moveTo>
                <a:lnTo>
                  <a:pt x="4855647" y="0"/>
                </a:lnTo>
                <a:lnTo>
                  <a:pt x="4938991" y="166687"/>
                </a:lnTo>
                <a:lnTo>
                  <a:pt x="5057778" y="166687"/>
                </a:lnTo>
                <a:lnTo>
                  <a:pt x="5057778" y="168599"/>
                </a:lnTo>
                <a:lnTo>
                  <a:pt x="5056754" y="168599"/>
                </a:lnTo>
                <a:lnTo>
                  <a:pt x="4950958" y="1478438"/>
                </a:lnTo>
                <a:lnTo>
                  <a:pt x="5056754" y="2788276"/>
                </a:lnTo>
                <a:lnTo>
                  <a:pt x="5162550" y="2788276"/>
                </a:lnTo>
                <a:lnTo>
                  <a:pt x="5162550" y="2795341"/>
                </a:lnTo>
                <a:lnTo>
                  <a:pt x="5159018" y="2788277"/>
                </a:lnTo>
                <a:lnTo>
                  <a:pt x="4938991" y="2788277"/>
                </a:lnTo>
                <a:lnTo>
                  <a:pt x="4855647" y="2954965"/>
                </a:lnTo>
                <a:lnTo>
                  <a:pt x="4856128" y="2955926"/>
                </a:lnTo>
                <a:lnTo>
                  <a:pt x="306422" y="2955926"/>
                </a:lnTo>
                <a:lnTo>
                  <a:pt x="306903" y="2954965"/>
                </a:lnTo>
                <a:lnTo>
                  <a:pt x="223559" y="2788277"/>
                </a:lnTo>
                <a:lnTo>
                  <a:pt x="3532" y="2788277"/>
                </a:lnTo>
                <a:lnTo>
                  <a:pt x="0" y="2795341"/>
                </a:lnTo>
                <a:lnTo>
                  <a:pt x="0" y="2788276"/>
                </a:lnTo>
                <a:lnTo>
                  <a:pt x="105796" y="2788276"/>
                </a:lnTo>
                <a:lnTo>
                  <a:pt x="211592" y="1478438"/>
                </a:lnTo>
                <a:lnTo>
                  <a:pt x="105796" y="168599"/>
                </a:lnTo>
                <a:lnTo>
                  <a:pt x="104773" y="168599"/>
                </a:lnTo>
                <a:lnTo>
                  <a:pt x="104773" y="166687"/>
                </a:lnTo>
                <a:lnTo>
                  <a:pt x="223559" y="166687"/>
                </a:lnTo>
                <a:lnTo>
                  <a:pt x="306903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>
                <a:solidFill>
                  <a:srgbClr val="002060"/>
                </a:solidFill>
              </a:rPr>
              <a:t>ما </a:t>
            </a:r>
            <a:r>
              <a:rPr lang="ar-EG" sz="3600" b="1" dirty="0" smtClean="0">
                <a:solidFill>
                  <a:srgbClr val="002060"/>
                </a:solidFill>
              </a:rPr>
              <a:t>أ</a:t>
            </a:r>
            <a:r>
              <a:rPr lang="ar-SA" sz="3600" b="1" dirty="0" smtClean="0">
                <a:solidFill>
                  <a:srgbClr val="002060"/>
                </a:solidFill>
              </a:rPr>
              <a:t>ول </a:t>
            </a:r>
            <a:r>
              <a:rPr lang="ar-SA" sz="3600" b="1" dirty="0">
                <a:solidFill>
                  <a:srgbClr val="002060"/>
                </a:solidFill>
              </a:rPr>
              <a:t>صلاه صلاها المسلمون تجاه الكعب</a:t>
            </a:r>
            <a:r>
              <a:rPr lang="ar-EG" sz="3600" b="1" dirty="0">
                <a:solidFill>
                  <a:srgbClr val="002060"/>
                </a:solidFill>
              </a:rPr>
              <a:t>ة</a:t>
            </a:r>
            <a:r>
              <a:rPr lang="ar-SA" sz="3600" b="1" dirty="0">
                <a:solidFill>
                  <a:srgbClr val="002060"/>
                </a:solidFill>
              </a:rPr>
              <a:t> بعد تحويل القبل</a:t>
            </a:r>
            <a:r>
              <a:rPr lang="ar-EG" sz="3600" b="1" dirty="0">
                <a:solidFill>
                  <a:srgbClr val="002060"/>
                </a:solidFill>
              </a:rPr>
              <a:t>ة</a:t>
            </a:r>
            <a:r>
              <a:rPr lang="ar-SA" sz="3600" b="1" dirty="0">
                <a:solidFill>
                  <a:srgbClr val="002060"/>
                </a:solidFill>
              </a:rPr>
              <a:t>؟</a:t>
            </a:r>
            <a:endParaRPr lang="ar-JO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ar-JO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5" name="أحسنت"/>
          <p:cNvSpPr/>
          <p:nvPr/>
        </p:nvSpPr>
        <p:spPr>
          <a:xfrm>
            <a:off x="3715657" y="1074057"/>
            <a:ext cx="4775200" cy="2467429"/>
          </a:xfrm>
          <a:custGeom>
            <a:avLst/>
            <a:gdLst>
              <a:gd name="connsiteX0" fmla="*/ 306903 w 5162550"/>
              <a:gd name="connsiteY0" fmla="*/ 0 h 2955926"/>
              <a:gd name="connsiteX1" fmla="*/ 4855647 w 5162550"/>
              <a:gd name="connsiteY1" fmla="*/ 0 h 2955926"/>
              <a:gd name="connsiteX2" fmla="*/ 4938991 w 5162550"/>
              <a:gd name="connsiteY2" fmla="*/ 166687 h 2955926"/>
              <a:gd name="connsiteX3" fmla="*/ 5057778 w 5162550"/>
              <a:gd name="connsiteY3" fmla="*/ 166687 h 2955926"/>
              <a:gd name="connsiteX4" fmla="*/ 5057778 w 5162550"/>
              <a:gd name="connsiteY4" fmla="*/ 168599 h 2955926"/>
              <a:gd name="connsiteX5" fmla="*/ 5056754 w 5162550"/>
              <a:gd name="connsiteY5" fmla="*/ 168599 h 2955926"/>
              <a:gd name="connsiteX6" fmla="*/ 4950958 w 5162550"/>
              <a:gd name="connsiteY6" fmla="*/ 1478438 h 2955926"/>
              <a:gd name="connsiteX7" fmla="*/ 5056754 w 5162550"/>
              <a:gd name="connsiteY7" fmla="*/ 2788276 h 2955926"/>
              <a:gd name="connsiteX8" fmla="*/ 5162550 w 5162550"/>
              <a:gd name="connsiteY8" fmla="*/ 2788276 h 2955926"/>
              <a:gd name="connsiteX9" fmla="*/ 5162550 w 5162550"/>
              <a:gd name="connsiteY9" fmla="*/ 2795341 h 2955926"/>
              <a:gd name="connsiteX10" fmla="*/ 5159018 w 5162550"/>
              <a:gd name="connsiteY10" fmla="*/ 2788277 h 2955926"/>
              <a:gd name="connsiteX11" fmla="*/ 4938991 w 5162550"/>
              <a:gd name="connsiteY11" fmla="*/ 2788277 h 2955926"/>
              <a:gd name="connsiteX12" fmla="*/ 4855647 w 5162550"/>
              <a:gd name="connsiteY12" fmla="*/ 2954965 h 2955926"/>
              <a:gd name="connsiteX13" fmla="*/ 4856128 w 5162550"/>
              <a:gd name="connsiteY13" fmla="*/ 2955926 h 2955926"/>
              <a:gd name="connsiteX14" fmla="*/ 306422 w 5162550"/>
              <a:gd name="connsiteY14" fmla="*/ 2955926 h 2955926"/>
              <a:gd name="connsiteX15" fmla="*/ 306903 w 5162550"/>
              <a:gd name="connsiteY15" fmla="*/ 2954965 h 2955926"/>
              <a:gd name="connsiteX16" fmla="*/ 223559 w 5162550"/>
              <a:gd name="connsiteY16" fmla="*/ 2788277 h 2955926"/>
              <a:gd name="connsiteX17" fmla="*/ 3532 w 5162550"/>
              <a:gd name="connsiteY17" fmla="*/ 2788277 h 2955926"/>
              <a:gd name="connsiteX18" fmla="*/ 0 w 5162550"/>
              <a:gd name="connsiteY18" fmla="*/ 2795341 h 2955926"/>
              <a:gd name="connsiteX19" fmla="*/ 0 w 5162550"/>
              <a:gd name="connsiteY19" fmla="*/ 2788276 h 2955926"/>
              <a:gd name="connsiteX20" fmla="*/ 105796 w 5162550"/>
              <a:gd name="connsiteY20" fmla="*/ 2788276 h 2955926"/>
              <a:gd name="connsiteX21" fmla="*/ 211592 w 5162550"/>
              <a:gd name="connsiteY21" fmla="*/ 1478438 h 2955926"/>
              <a:gd name="connsiteX22" fmla="*/ 105796 w 5162550"/>
              <a:gd name="connsiteY22" fmla="*/ 168599 h 2955926"/>
              <a:gd name="connsiteX23" fmla="*/ 104773 w 5162550"/>
              <a:gd name="connsiteY23" fmla="*/ 168599 h 2955926"/>
              <a:gd name="connsiteX24" fmla="*/ 104773 w 5162550"/>
              <a:gd name="connsiteY24" fmla="*/ 166687 h 2955926"/>
              <a:gd name="connsiteX25" fmla="*/ 223559 w 5162550"/>
              <a:gd name="connsiteY25" fmla="*/ 166687 h 2955926"/>
              <a:gd name="connsiteX26" fmla="*/ 306903 w 5162550"/>
              <a:gd name="connsiteY26" fmla="*/ 0 h 295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62550" h="2955926">
                <a:moveTo>
                  <a:pt x="306903" y="0"/>
                </a:moveTo>
                <a:lnTo>
                  <a:pt x="4855647" y="0"/>
                </a:lnTo>
                <a:lnTo>
                  <a:pt x="4938991" y="166687"/>
                </a:lnTo>
                <a:lnTo>
                  <a:pt x="5057778" y="166687"/>
                </a:lnTo>
                <a:lnTo>
                  <a:pt x="5057778" y="168599"/>
                </a:lnTo>
                <a:lnTo>
                  <a:pt x="5056754" y="168599"/>
                </a:lnTo>
                <a:lnTo>
                  <a:pt x="4950958" y="1478438"/>
                </a:lnTo>
                <a:lnTo>
                  <a:pt x="5056754" y="2788276"/>
                </a:lnTo>
                <a:lnTo>
                  <a:pt x="5162550" y="2788276"/>
                </a:lnTo>
                <a:lnTo>
                  <a:pt x="5162550" y="2795341"/>
                </a:lnTo>
                <a:lnTo>
                  <a:pt x="5159018" y="2788277"/>
                </a:lnTo>
                <a:lnTo>
                  <a:pt x="4938991" y="2788277"/>
                </a:lnTo>
                <a:lnTo>
                  <a:pt x="4855647" y="2954965"/>
                </a:lnTo>
                <a:lnTo>
                  <a:pt x="4856128" y="2955926"/>
                </a:lnTo>
                <a:lnTo>
                  <a:pt x="306422" y="2955926"/>
                </a:lnTo>
                <a:lnTo>
                  <a:pt x="306903" y="2954965"/>
                </a:lnTo>
                <a:lnTo>
                  <a:pt x="223559" y="2788277"/>
                </a:lnTo>
                <a:lnTo>
                  <a:pt x="3532" y="2788277"/>
                </a:lnTo>
                <a:lnTo>
                  <a:pt x="0" y="2795341"/>
                </a:lnTo>
                <a:lnTo>
                  <a:pt x="0" y="2788276"/>
                </a:lnTo>
                <a:lnTo>
                  <a:pt x="105796" y="2788276"/>
                </a:lnTo>
                <a:lnTo>
                  <a:pt x="211592" y="1478438"/>
                </a:lnTo>
                <a:lnTo>
                  <a:pt x="105796" y="168599"/>
                </a:lnTo>
                <a:lnTo>
                  <a:pt x="104773" y="168599"/>
                </a:lnTo>
                <a:lnTo>
                  <a:pt x="104773" y="166687"/>
                </a:lnTo>
                <a:lnTo>
                  <a:pt x="223559" y="166687"/>
                </a:lnTo>
                <a:lnTo>
                  <a:pt x="306903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FFFF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6000" b="1" dirty="0" smtClean="0"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أحسنت الإجابة</a:t>
            </a:r>
          </a:p>
          <a:p>
            <a:pPr algn="ctr"/>
            <a:r>
              <a:rPr lang="ar-EG" sz="6000" b="1" dirty="0" smtClean="0"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صحيحة</a:t>
            </a:r>
            <a:endParaRPr lang="ar-JO" sz="6000" b="1" dirty="0">
              <a:solidFill>
                <a:sysClr val="windowText" lastClr="00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207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rrect Answer Marimba Version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9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animClr clrSpc="rgb" dir="cw">
                                      <p:cBhvr>
                                        <p:cTn id="7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5" dur="1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ication Alert Version 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2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9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9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 Ques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19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10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9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10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 Ques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19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9" grpId="0" animBg="1"/>
      <p:bldP spid="79" grpId="1" animBg="1"/>
      <p:bldP spid="15" grpId="0" animBg="1"/>
      <p:bldP spid="15" grpId="1" animBg="1"/>
      <p:bldP spid="14" grpId="0" animBg="1"/>
      <p:bldP spid="14" grpId="1" animBg="1"/>
      <p:bldP spid="13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31" grpId="0" animBg="1"/>
      <p:bldP spid="31" grpId="1" animBg="1"/>
      <p:bldP spid="95" grpId="0" animBg="1"/>
      <p:bldP spid="9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السؤال"/>
          <p:cNvSpPr/>
          <p:nvPr/>
        </p:nvSpPr>
        <p:spPr>
          <a:xfrm>
            <a:off x="3364980" y="757959"/>
            <a:ext cx="5462040" cy="3164872"/>
          </a:xfrm>
          <a:custGeom>
            <a:avLst/>
            <a:gdLst>
              <a:gd name="connsiteX0" fmla="*/ 306903 w 5162550"/>
              <a:gd name="connsiteY0" fmla="*/ 0 h 2955926"/>
              <a:gd name="connsiteX1" fmla="*/ 4855647 w 5162550"/>
              <a:gd name="connsiteY1" fmla="*/ 0 h 2955926"/>
              <a:gd name="connsiteX2" fmla="*/ 4938991 w 5162550"/>
              <a:gd name="connsiteY2" fmla="*/ 166687 h 2955926"/>
              <a:gd name="connsiteX3" fmla="*/ 5057778 w 5162550"/>
              <a:gd name="connsiteY3" fmla="*/ 166687 h 2955926"/>
              <a:gd name="connsiteX4" fmla="*/ 5057778 w 5162550"/>
              <a:gd name="connsiteY4" fmla="*/ 168599 h 2955926"/>
              <a:gd name="connsiteX5" fmla="*/ 5056754 w 5162550"/>
              <a:gd name="connsiteY5" fmla="*/ 168599 h 2955926"/>
              <a:gd name="connsiteX6" fmla="*/ 4950958 w 5162550"/>
              <a:gd name="connsiteY6" fmla="*/ 1478438 h 2955926"/>
              <a:gd name="connsiteX7" fmla="*/ 5056754 w 5162550"/>
              <a:gd name="connsiteY7" fmla="*/ 2788276 h 2955926"/>
              <a:gd name="connsiteX8" fmla="*/ 5162550 w 5162550"/>
              <a:gd name="connsiteY8" fmla="*/ 2788276 h 2955926"/>
              <a:gd name="connsiteX9" fmla="*/ 5162550 w 5162550"/>
              <a:gd name="connsiteY9" fmla="*/ 2795341 h 2955926"/>
              <a:gd name="connsiteX10" fmla="*/ 5159018 w 5162550"/>
              <a:gd name="connsiteY10" fmla="*/ 2788277 h 2955926"/>
              <a:gd name="connsiteX11" fmla="*/ 4938991 w 5162550"/>
              <a:gd name="connsiteY11" fmla="*/ 2788277 h 2955926"/>
              <a:gd name="connsiteX12" fmla="*/ 4855647 w 5162550"/>
              <a:gd name="connsiteY12" fmla="*/ 2954965 h 2955926"/>
              <a:gd name="connsiteX13" fmla="*/ 4856128 w 5162550"/>
              <a:gd name="connsiteY13" fmla="*/ 2955926 h 2955926"/>
              <a:gd name="connsiteX14" fmla="*/ 306422 w 5162550"/>
              <a:gd name="connsiteY14" fmla="*/ 2955926 h 2955926"/>
              <a:gd name="connsiteX15" fmla="*/ 306903 w 5162550"/>
              <a:gd name="connsiteY15" fmla="*/ 2954965 h 2955926"/>
              <a:gd name="connsiteX16" fmla="*/ 223559 w 5162550"/>
              <a:gd name="connsiteY16" fmla="*/ 2788277 h 2955926"/>
              <a:gd name="connsiteX17" fmla="*/ 3532 w 5162550"/>
              <a:gd name="connsiteY17" fmla="*/ 2788277 h 2955926"/>
              <a:gd name="connsiteX18" fmla="*/ 0 w 5162550"/>
              <a:gd name="connsiteY18" fmla="*/ 2795341 h 2955926"/>
              <a:gd name="connsiteX19" fmla="*/ 0 w 5162550"/>
              <a:gd name="connsiteY19" fmla="*/ 2788276 h 2955926"/>
              <a:gd name="connsiteX20" fmla="*/ 105796 w 5162550"/>
              <a:gd name="connsiteY20" fmla="*/ 2788276 h 2955926"/>
              <a:gd name="connsiteX21" fmla="*/ 211592 w 5162550"/>
              <a:gd name="connsiteY21" fmla="*/ 1478438 h 2955926"/>
              <a:gd name="connsiteX22" fmla="*/ 105796 w 5162550"/>
              <a:gd name="connsiteY22" fmla="*/ 168599 h 2955926"/>
              <a:gd name="connsiteX23" fmla="*/ 104773 w 5162550"/>
              <a:gd name="connsiteY23" fmla="*/ 168599 h 2955926"/>
              <a:gd name="connsiteX24" fmla="*/ 104773 w 5162550"/>
              <a:gd name="connsiteY24" fmla="*/ 166687 h 2955926"/>
              <a:gd name="connsiteX25" fmla="*/ 223559 w 5162550"/>
              <a:gd name="connsiteY25" fmla="*/ 166687 h 2955926"/>
              <a:gd name="connsiteX26" fmla="*/ 306903 w 5162550"/>
              <a:gd name="connsiteY26" fmla="*/ 0 h 295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62550" h="2955926">
                <a:moveTo>
                  <a:pt x="306903" y="0"/>
                </a:moveTo>
                <a:lnTo>
                  <a:pt x="4855647" y="0"/>
                </a:lnTo>
                <a:lnTo>
                  <a:pt x="4938991" y="166687"/>
                </a:lnTo>
                <a:lnTo>
                  <a:pt x="5057778" y="166687"/>
                </a:lnTo>
                <a:lnTo>
                  <a:pt x="5057778" y="168599"/>
                </a:lnTo>
                <a:lnTo>
                  <a:pt x="5056754" y="168599"/>
                </a:lnTo>
                <a:lnTo>
                  <a:pt x="4950958" y="1478438"/>
                </a:lnTo>
                <a:lnTo>
                  <a:pt x="5056754" y="2788276"/>
                </a:lnTo>
                <a:lnTo>
                  <a:pt x="5162550" y="2788276"/>
                </a:lnTo>
                <a:lnTo>
                  <a:pt x="5162550" y="2795341"/>
                </a:lnTo>
                <a:lnTo>
                  <a:pt x="5159018" y="2788277"/>
                </a:lnTo>
                <a:lnTo>
                  <a:pt x="4938991" y="2788277"/>
                </a:lnTo>
                <a:lnTo>
                  <a:pt x="4855647" y="2954965"/>
                </a:lnTo>
                <a:lnTo>
                  <a:pt x="4856128" y="2955926"/>
                </a:lnTo>
                <a:lnTo>
                  <a:pt x="306422" y="2955926"/>
                </a:lnTo>
                <a:lnTo>
                  <a:pt x="306903" y="2954965"/>
                </a:lnTo>
                <a:lnTo>
                  <a:pt x="223559" y="2788277"/>
                </a:lnTo>
                <a:lnTo>
                  <a:pt x="3532" y="2788277"/>
                </a:lnTo>
                <a:lnTo>
                  <a:pt x="0" y="2795341"/>
                </a:lnTo>
                <a:lnTo>
                  <a:pt x="0" y="2788276"/>
                </a:lnTo>
                <a:lnTo>
                  <a:pt x="105796" y="2788276"/>
                </a:lnTo>
                <a:lnTo>
                  <a:pt x="211592" y="1478438"/>
                </a:lnTo>
                <a:lnTo>
                  <a:pt x="105796" y="168599"/>
                </a:lnTo>
                <a:lnTo>
                  <a:pt x="104773" y="168599"/>
                </a:lnTo>
                <a:lnTo>
                  <a:pt x="104773" y="166687"/>
                </a:lnTo>
                <a:lnTo>
                  <a:pt x="223559" y="166687"/>
                </a:lnTo>
                <a:lnTo>
                  <a:pt x="306903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76200"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EG" sz="6000" b="1" dirty="0" smtClean="0"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السؤال </a:t>
            </a:r>
            <a:r>
              <a:rPr lang="ar-EG" sz="6000" b="1" dirty="0" err="1" smtClean="0"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الثانى</a:t>
            </a:r>
            <a:endParaRPr lang="ar-JO" sz="6000" b="1" dirty="0">
              <a:solidFill>
                <a:srgbClr val="FF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أصفر يسار خطأ - 2"/>
          <p:cNvSpPr/>
          <p:nvPr/>
        </p:nvSpPr>
        <p:spPr>
          <a:xfrm>
            <a:off x="3899051" y="4299273"/>
            <a:ext cx="237399" cy="348055"/>
          </a:xfrm>
          <a:custGeom>
            <a:avLst/>
            <a:gdLst>
              <a:gd name="connsiteX0" fmla="*/ 0 w 190731"/>
              <a:gd name="connsiteY0" fmla="*/ 0 h 384908"/>
              <a:gd name="connsiteX1" fmla="*/ 95366 w 190731"/>
              <a:gd name="connsiteY1" fmla="*/ 0 h 384908"/>
              <a:gd name="connsiteX2" fmla="*/ 190731 w 190731"/>
              <a:gd name="connsiteY2" fmla="*/ 192454 h 384908"/>
              <a:gd name="connsiteX3" fmla="*/ 95366 w 190731"/>
              <a:gd name="connsiteY3" fmla="*/ 384908 h 384908"/>
              <a:gd name="connsiteX4" fmla="*/ 0 w 190731"/>
              <a:gd name="connsiteY4" fmla="*/ 384908 h 384908"/>
              <a:gd name="connsiteX5" fmla="*/ 0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0" y="0"/>
                </a:moveTo>
                <a:lnTo>
                  <a:pt x="95366" y="0"/>
                </a:lnTo>
                <a:lnTo>
                  <a:pt x="190731" y="192454"/>
                </a:lnTo>
                <a:lnTo>
                  <a:pt x="95366" y="384908"/>
                </a:lnTo>
                <a:lnTo>
                  <a:pt x="0" y="384908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4" name="أصفر يمين خطأ - 2"/>
          <p:cNvSpPr/>
          <p:nvPr/>
        </p:nvSpPr>
        <p:spPr>
          <a:xfrm>
            <a:off x="8029227" y="4299273"/>
            <a:ext cx="237399" cy="348055"/>
          </a:xfrm>
          <a:custGeom>
            <a:avLst/>
            <a:gdLst>
              <a:gd name="connsiteX0" fmla="*/ 95366 w 190731"/>
              <a:gd name="connsiteY0" fmla="*/ 0 h 384908"/>
              <a:gd name="connsiteX1" fmla="*/ 190731 w 190731"/>
              <a:gd name="connsiteY1" fmla="*/ 0 h 384908"/>
              <a:gd name="connsiteX2" fmla="*/ 190731 w 190731"/>
              <a:gd name="connsiteY2" fmla="*/ 384908 h 384908"/>
              <a:gd name="connsiteX3" fmla="*/ 95366 w 190731"/>
              <a:gd name="connsiteY3" fmla="*/ 384908 h 384908"/>
              <a:gd name="connsiteX4" fmla="*/ 0 w 190731"/>
              <a:gd name="connsiteY4" fmla="*/ 192454 h 384908"/>
              <a:gd name="connsiteX5" fmla="*/ 95366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95366" y="0"/>
                </a:moveTo>
                <a:lnTo>
                  <a:pt x="190731" y="0"/>
                </a:lnTo>
                <a:lnTo>
                  <a:pt x="190731" y="384908"/>
                </a:lnTo>
                <a:lnTo>
                  <a:pt x="95366" y="384908"/>
                </a:lnTo>
                <a:lnTo>
                  <a:pt x="0" y="192454"/>
                </a:lnTo>
                <a:lnTo>
                  <a:pt x="95366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3" name="مستطيل خطأ - 2"/>
          <p:cNvSpPr/>
          <p:nvPr/>
        </p:nvSpPr>
        <p:spPr>
          <a:xfrm>
            <a:off x="3899053" y="4203426"/>
            <a:ext cx="4393896" cy="539750"/>
          </a:xfrm>
          <a:custGeom>
            <a:avLst/>
            <a:gdLst>
              <a:gd name="connsiteX0" fmla="*/ 0 w 3530138"/>
              <a:gd name="connsiteY0" fmla="*/ 0 h 596900"/>
              <a:gd name="connsiteX1" fmla="*/ 3530138 w 3530138"/>
              <a:gd name="connsiteY1" fmla="*/ 0 h 596900"/>
              <a:gd name="connsiteX2" fmla="*/ 3530138 w 3530138"/>
              <a:gd name="connsiteY2" fmla="*/ 105945 h 596900"/>
              <a:gd name="connsiteX3" fmla="*/ 3434773 w 3530138"/>
              <a:gd name="connsiteY3" fmla="*/ 105945 h 596900"/>
              <a:gd name="connsiteX4" fmla="*/ 3339407 w 3530138"/>
              <a:gd name="connsiteY4" fmla="*/ 298399 h 596900"/>
              <a:gd name="connsiteX5" fmla="*/ 3434773 w 3530138"/>
              <a:gd name="connsiteY5" fmla="*/ 490853 h 596900"/>
              <a:gd name="connsiteX6" fmla="*/ 3530138 w 3530138"/>
              <a:gd name="connsiteY6" fmla="*/ 490853 h 596900"/>
              <a:gd name="connsiteX7" fmla="*/ 3530138 w 3530138"/>
              <a:gd name="connsiteY7" fmla="*/ 596900 h 596900"/>
              <a:gd name="connsiteX8" fmla="*/ 0 w 3530138"/>
              <a:gd name="connsiteY8" fmla="*/ 596900 h 596900"/>
              <a:gd name="connsiteX9" fmla="*/ 0 w 3530138"/>
              <a:gd name="connsiteY9" fmla="*/ 490853 h 596900"/>
              <a:gd name="connsiteX10" fmla="*/ 95366 w 3530138"/>
              <a:gd name="connsiteY10" fmla="*/ 490853 h 596900"/>
              <a:gd name="connsiteX11" fmla="*/ 190731 w 3530138"/>
              <a:gd name="connsiteY11" fmla="*/ 298399 h 596900"/>
              <a:gd name="connsiteX12" fmla="*/ 95366 w 3530138"/>
              <a:gd name="connsiteY12" fmla="*/ 105945 h 596900"/>
              <a:gd name="connsiteX13" fmla="*/ 0 w 3530138"/>
              <a:gd name="connsiteY13" fmla="*/ 105945 h 596900"/>
              <a:gd name="connsiteX14" fmla="*/ 0 w 3530138"/>
              <a:gd name="connsiteY14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30138" h="596900">
                <a:moveTo>
                  <a:pt x="0" y="0"/>
                </a:moveTo>
                <a:lnTo>
                  <a:pt x="3530138" y="0"/>
                </a:lnTo>
                <a:lnTo>
                  <a:pt x="3530138" y="105945"/>
                </a:lnTo>
                <a:lnTo>
                  <a:pt x="3434773" y="105945"/>
                </a:lnTo>
                <a:lnTo>
                  <a:pt x="3339407" y="298399"/>
                </a:lnTo>
                <a:lnTo>
                  <a:pt x="3434773" y="490853"/>
                </a:lnTo>
                <a:lnTo>
                  <a:pt x="3530138" y="490853"/>
                </a:lnTo>
                <a:lnTo>
                  <a:pt x="3530138" y="596900"/>
                </a:lnTo>
                <a:lnTo>
                  <a:pt x="0" y="596900"/>
                </a:lnTo>
                <a:lnTo>
                  <a:pt x="0" y="490853"/>
                </a:lnTo>
                <a:lnTo>
                  <a:pt x="95366" y="490853"/>
                </a:lnTo>
                <a:lnTo>
                  <a:pt x="190731" y="298399"/>
                </a:lnTo>
                <a:lnTo>
                  <a:pt x="95366" y="105945"/>
                </a:lnTo>
                <a:lnTo>
                  <a:pt x="0" y="105945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عثمان بن عفان</a:t>
            </a:r>
            <a:endParaRPr lang="ar-JO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أصفر يسار خطأ - 1"/>
          <p:cNvSpPr/>
          <p:nvPr/>
        </p:nvSpPr>
        <p:spPr>
          <a:xfrm>
            <a:off x="3899052" y="4927878"/>
            <a:ext cx="237399" cy="348055"/>
          </a:xfrm>
          <a:custGeom>
            <a:avLst/>
            <a:gdLst>
              <a:gd name="connsiteX0" fmla="*/ 0 w 190731"/>
              <a:gd name="connsiteY0" fmla="*/ 0 h 384908"/>
              <a:gd name="connsiteX1" fmla="*/ 95366 w 190731"/>
              <a:gd name="connsiteY1" fmla="*/ 0 h 384908"/>
              <a:gd name="connsiteX2" fmla="*/ 190731 w 190731"/>
              <a:gd name="connsiteY2" fmla="*/ 192454 h 384908"/>
              <a:gd name="connsiteX3" fmla="*/ 95366 w 190731"/>
              <a:gd name="connsiteY3" fmla="*/ 384908 h 384908"/>
              <a:gd name="connsiteX4" fmla="*/ 0 w 190731"/>
              <a:gd name="connsiteY4" fmla="*/ 384908 h 384908"/>
              <a:gd name="connsiteX5" fmla="*/ 0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0" y="0"/>
                </a:moveTo>
                <a:lnTo>
                  <a:pt x="95366" y="0"/>
                </a:lnTo>
                <a:lnTo>
                  <a:pt x="190731" y="192454"/>
                </a:lnTo>
                <a:lnTo>
                  <a:pt x="95366" y="384908"/>
                </a:lnTo>
                <a:lnTo>
                  <a:pt x="0" y="384908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0" name="أصفر يمين خطأ - 1"/>
          <p:cNvSpPr/>
          <p:nvPr/>
        </p:nvSpPr>
        <p:spPr>
          <a:xfrm>
            <a:off x="8055549" y="4927878"/>
            <a:ext cx="237399" cy="348055"/>
          </a:xfrm>
          <a:custGeom>
            <a:avLst/>
            <a:gdLst>
              <a:gd name="connsiteX0" fmla="*/ 95366 w 190731"/>
              <a:gd name="connsiteY0" fmla="*/ 0 h 384908"/>
              <a:gd name="connsiteX1" fmla="*/ 190731 w 190731"/>
              <a:gd name="connsiteY1" fmla="*/ 0 h 384908"/>
              <a:gd name="connsiteX2" fmla="*/ 190731 w 190731"/>
              <a:gd name="connsiteY2" fmla="*/ 384908 h 384908"/>
              <a:gd name="connsiteX3" fmla="*/ 95366 w 190731"/>
              <a:gd name="connsiteY3" fmla="*/ 384908 h 384908"/>
              <a:gd name="connsiteX4" fmla="*/ 0 w 190731"/>
              <a:gd name="connsiteY4" fmla="*/ 192454 h 384908"/>
              <a:gd name="connsiteX5" fmla="*/ 95366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95366" y="0"/>
                </a:moveTo>
                <a:lnTo>
                  <a:pt x="190731" y="0"/>
                </a:lnTo>
                <a:lnTo>
                  <a:pt x="190731" y="384908"/>
                </a:lnTo>
                <a:lnTo>
                  <a:pt x="95366" y="384908"/>
                </a:lnTo>
                <a:lnTo>
                  <a:pt x="0" y="192454"/>
                </a:lnTo>
                <a:lnTo>
                  <a:pt x="95366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1" name="مستطيل  خطأ - 1"/>
          <p:cNvSpPr/>
          <p:nvPr/>
        </p:nvSpPr>
        <p:spPr>
          <a:xfrm>
            <a:off x="3899051" y="4832076"/>
            <a:ext cx="4393896" cy="539750"/>
          </a:xfrm>
          <a:custGeom>
            <a:avLst/>
            <a:gdLst>
              <a:gd name="connsiteX0" fmla="*/ 0 w 3530138"/>
              <a:gd name="connsiteY0" fmla="*/ 0 h 596900"/>
              <a:gd name="connsiteX1" fmla="*/ 3530138 w 3530138"/>
              <a:gd name="connsiteY1" fmla="*/ 0 h 596900"/>
              <a:gd name="connsiteX2" fmla="*/ 3530138 w 3530138"/>
              <a:gd name="connsiteY2" fmla="*/ 105945 h 596900"/>
              <a:gd name="connsiteX3" fmla="*/ 3434773 w 3530138"/>
              <a:gd name="connsiteY3" fmla="*/ 105945 h 596900"/>
              <a:gd name="connsiteX4" fmla="*/ 3339407 w 3530138"/>
              <a:gd name="connsiteY4" fmla="*/ 298399 h 596900"/>
              <a:gd name="connsiteX5" fmla="*/ 3434773 w 3530138"/>
              <a:gd name="connsiteY5" fmla="*/ 490853 h 596900"/>
              <a:gd name="connsiteX6" fmla="*/ 3530138 w 3530138"/>
              <a:gd name="connsiteY6" fmla="*/ 490853 h 596900"/>
              <a:gd name="connsiteX7" fmla="*/ 3530138 w 3530138"/>
              <a:gd name="connsiteY7" fmla="*/ 596900 h 596900"/>
              <a:gd name="connsiteX8" fmla="*/ 0 w 3530138"/>
              <a:gd name="connsiteY8" fmla="*/ 596900 h 596900"/>
              <a:gd name="connsiteX9" fmla="*/ 0 w 3530138"/>
              <a:gd name="connsiteY9" fmla="*/ 490853 h 596900"/>
              <a:gd name="connsiteX10" fmla="*/ 95366 w 3530138"/>
              <a:gd name="connsiteY10" fmla="*/ 490853 h 596900"/>
              <a:gd name="connsiteX11" fmla="*/ 190731 w 3530138"/>
              <a:gd name="connsiteY11" fmla="*/ 298399 h 596900"/>
              <a:gd name="connsiteX12" fmla="*/ 95366 w 3530138"/>
              <a:gd name="connsiteY12" fmla="*/ 105945 h 596900"/>
              <a:gd name="connsiteX13" fmla="*/ 0 w 3530138"/>
              <a:gd name="connsiteY13" fmla="*/ 105945 h 596900"/>
              <a:gd name="connsiteX14" fmla="*/ 0 w 3530138"/>
              <a:gd name="connsiteY14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30138" h="596900">
                <a:moveTo>
                  <a:pt x="0" y="0"/>
                </a:moveTo>
                <a:lnTo>
                  <a:pt x="3530138" y="0"/>
                </a:lnTo>
                <a:lnTo>
                  <a:pt x="3530138" y="105945"/>
                </a:lnTo>
                <a:lnTo>
                  <a:pt x="3434773" y="105945"/>
                </a:lnTo>
                <a:lnTo>
                  <a:pt x="3339407" y="298399"/>
                </a:lnTo>
                <a:lnTo>
                  <a:pt x="3434773" y="490853"/>
                </a:lnTo>
                <a:lnTo>
                  <a:pt x="3530138" y="490853"/>
                </a:lnTo>
                <a:lnTo>
                  <a:pt x="3530138" y="596900"/>
                </a:lnTo>
                <a:lnTo>
                  <a:pt x="0" y="596900"/>
                </a:lnTo>
                <a:lnTo>
                  <a:pt x="0" y="490853"/>
                </a:lnTo>
                <a:lnTo>
                  <a:pt x="95366" y="490853"/>
                </a:lnTo>
                <a:lnTo>
                  <a:pt x="190731" y="298399"/>
                </a:lnTo>
                <a:lnTo>
                  <a:pt x="95366" y="105945"/>
                </a:lnTo>
                <a:lnTo>
                  <a:pt x="0" y="105945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على بن ابى طالب</a:t>
            </a:r>
            <a:endParaRPr lang="ar-JO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أصفر يسار صحيح"/>
          <p:cNvSpPr/>
          <p:nvPr/>
        </p:nvSpPr>
        <p:spPr>
          <a:xfrm>
            <a:off x="3899052" y="5591045"/>
            <a:ext cx="237399" cy="348055"/>
          </a:xfrm>
          <a:custGeom>
            <a:avLst/>
            <a:gdLst>
              <a:gd name="connsiteX0" fmla="*/ 0 w 190731"/>
              <a:gd name="connsiteY0" fmla="*/ 0 h 384908"/>
              <a:gd name="connsiteX1" fmla="*/ 95366 w 190731"/>
              <a:gd name="connsiteY1" fmla="*/ 0 h 384908"/>
              <a:gd name="connsiteX2" fmla="*/ 190731 w 190731"/>
              <a:gd name="connsiteY2" fmla="*/ 192454 h 384908"/>
              <a:gd name="connsiteX3" fmla="*/ 95366 w 190731"/>
              <a:gd name="connsiteY3" fmla="*/ 384908 h 384908"/>
              <a:gd name="connsiteX4" fmla="*/ 0 w 190731"/>
              <a:gd name="connsiteY4" fmla="*/ 384908 h 384908"/>
              <a:gd name="connsiteX5" fmla="*/ 0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0" y="0"/>
                </a:moveTo>
                <a:lnTo>
                  <a:pt x="95366" y="0"/>
                </a:lnTo>
                <a:lnTo>
                  <a:pt x="190731" y="192454"/>
                </a:lnTo>
                <a:lnTo>
                  <a:pt x="95366" y="384908"/>
                </a:lnTo>
                <a:lnTo>
                  <a:pt x="0" y="384908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6" name="أصفر يمين صحيح"/>
          <p:cNvSpPr/>
          <p:nvPr/>
        </p:nvSpPr>
        <p:spPr>
          <a:xfrm>
            <a:off x="8055550" y="5591045"/>
            <a:ext cx="237399" cy="348055"/>
          </a:xfrm>
          <a:custGeom>
            <a:avLst/>
            <a:gdLst>
              <a:gd name="connsiteX0" fmla="*/ 95366 w 190731"/>
              <a:gd name="connsiteY0" fmla="*/ 0 h 384908"/>
              <a:gd name="connsiteX1" fmla="*/ 190731 w 190731"/>
              <a:gd name="connsiteY1" fmla="*/ 0 h 384908"/>
              <a:gd name="connsiteX2" fmla="*/ 190731 w 190731"/>
              <a:gd name="connsiteY2" fmla="*/ 384908 h 384908"/>
              <a:gd name="connsiteX3" fmla="*/ 95366 w 190731"/>
              <a:gd name="connsiteY3" fmla="*/ 384908 h 384908"/>
              <a:gd name="connsiteX4" fmla="*/ 0 w 190731"/>
              <a:gd name="connsiteY4" fmla="*/ 192454 h 384908"/>
              <a:gd name="connsiteX5" fmla="*/ 95366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95366" y="0"/>
                </a:moveTo>
                <a:lnTo>
                  <a:pt x="190731" y="0"/>
                </a:lnTo>
                <a:lnTo>
                  <a:pt x="190731" y="384908"/>
                </a:lnTo>
                <a:lnTo>
                  <a:pt x="95366" y="384908"/>
                </a:lnTo>
                <a:lnTo>
                  <a:pt x="0" y="192454"/>
                </a:lnTo>
                <a:lnTo>
                  <a:pt x="95366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7" name="مستطيل صحيح"/>
          <p:cNvSpPr/>
          <p:nvPr/>
        </p:nvSpPr>
        <p:spPr>
          <a:xfrm>
            <a:off x="3899053" y="5495198"/>
            <a:ext cx="4393896" cy="539750"/>
          </a:xfrm>
          <a:custGeom>
            <a:avLst/>
            <a:gdLst>
              <a:gd name="connsiteX0" fmla="*/ 0 w 3530138"/>
              <a:gd name="connsiteY0" fmla="*/ 0 h 596900"/>
              <a:gd name="connsiteX1" fmla="*/ 3530138 w 3530138"/>
              <a:gd name="connsiteY1" fmla="*/ 0 h 596900"/>
              <a:gd name="connsiteX2" fmla="*/ 3530138 w 3530138"/>
              <a:gd name="connsiteY2" fmla="*/ 105945 h 596900"/>
              <a:gd name="connsiteX3" fmla="*/ 3434773 w 3530138"/>
              <a:gd name="connsiteY3" fmla="*/ 105945 h 596900"/>
              <a:gd name="connsiteX4" fmla="*/ 3339407 w 3530138"/>
              <a:gd name="connsiteY4" fmla="*/ 298399 h 596900"/>
              <a:gd name="connsiteX5" fmla="*/ 3434773 w 3530138"/>
              <a:gd name="connsiteY5" fmla="*/ 490853 h 596900"/>
              <a:gd name="connsiteX6" fmla="*/ 3530138 w 3530138"/>
              <a:gd name="connsiteY6" fmla="*/ 490853 h 596900"/>
              <a:gd name="connsiteX7" fmla="*/ 3530138 w 3530138"/>
              <a:gd name="connsiteY7" fmla="*/ 596900 h 596900"/>
              <a:gd name="connsiteX8" fmla="*/ 0 w 3530138"/>
              <a:gd name="connsiteY8" fmla="*/ 596900 h 596900"/>
              <a:gd name="connsiteX9" fmla="*/ 0 w 3530138"/>
              <a:gd name="connsiteY9" fmla="*/ 490853 h 596900"/>
              <a:gd name="connsiteX10" fmla="*/ 95366 w 3530138"/>
              <a:gd name="connsiteY10" fmla="*/ 490853 h 596900"/>
              <a:gd name="connsiteX11" fmla="*/ 190731 w 3530138"/>
              <a:gd name="connsiteY11" fmla="*/ 298399 h 596900"/>
              <a:gd name="connsiteX12" fmla="*/ 95366 w 3530138"/>
              <a:gd name="connsiteY12" fmla="*/ 105945 h 596900"/>
              <a:gd name="connsiteX13" fmla="*/ 0 w 3530138"/>
              <a:gd name="connsiteY13" fmla="*/ 105945 h 596900"/>
              <a:gd name="connsiteX14" fmla="*/ 0 w 3530138"/>
              <a:gd name="connsiteY14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30138" h="596900">
                <a:moveTo>
                  <a:pt x="0" y="0"/>
                </a:moveTo>
                <a:lnTo>
                  <a:pt x="3530138" y="0"/>
                </a:lnTo>
                <a:lnTo>
                  <a:pt x="3530138" y="105945"/>
                </a:lnTo>
                <a:lnTo>
                  <a:pt x="3434773" y="105945"/>
                </a:lnTo>
                <a:lnTo>
                  <a:pt x="3339407" y="298399"/>
                </a:lnTo>
                <a:lnTo>
                  <a:pt x="3434773" y="490853"/>
                </a:lnTo>
                <a:lnTo>
                  <a:pt x="3530138" y="490853"/>
                </a:lnTo>
                <a:lnTo>
                  <a:pt x="3530138" y="596900"/>
                </a:lnTo>
                <a:lnTo>
                  <a:pt x="0" y="596900"/>
                </a:lnTo>
                <a:lnTo>
                  <a:pt x="0" y="490853"/>
                </a:lnTo>
                <a:lnTo>
                  <a:pt x="95366" y="490853"/>
                </a:lnTo>
                <a:lnTo>
                  <a:pt x="190731" y="298399"/>
                </a:lnTo>
                <a:lnTo>
                  <a:pt x="95366" y="105945"/>
                </a:lnTo>
                <a:lnTo>
                  <a:pt x="0" y="105945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</a:rPr>
              <a:t>ابو بكر الصديق رضي الله عنه</a:t>
            </a:r>
            <a:endParaRPr lang="ar-JO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6" name="السؤال التالي"/>
          <p:cNvGrpSpPr/>
          <p:nvPr/>
        </p:nvGrpSpPr>
        <p:grpSpPr>
          <a:xfrm>
            <a:off x="5360555" y="6168568"/>
            <a:ext cx="1470891" cy="529888"/>
            <a:chOff x="5360555" y="6168568"/>
            <a:chExt cx="1470891" cy="529888"/>
          </a:xfrm>
        </p:grpSpPr>
        <p:sp>
          <p:nvSpPr>
            <p:cNvPr id="105" name="شكل حر 104">
              <a:hlinkClick r:id="" action="ppaction://hlinkshowjump?jump=nextslide"/>
            </p:cNvPr>
            <p:cNvSpPr/>
            <p:nvPr/>
          </p:nvSpPr>
          <p:spPr>
            <a:xfrm>
              <a:off x="5360555" y="6668403"/>
              <a:ext cx="1007" cy="1266"/>
            </a:xfrm>
            <a:custGeom>
              <a:avLst/>
              <a:gdLst>
                <a:gd name="connsiteX0" fmla="*/ 0 w 1007"/>
                <a:gd name="connsiteY0" fmla="*/ 0 h 1266"/>
                <a:gd name="connsiteX1" fmla="*/ 1007 w 1007"/>
                <a:gd name="connsiteY1" fmla="*/ 0 h 1266"/>
                <a:gd name="connsiteX2" fmla="*/ 0 w 1007"/>
                <a:gd name="connsiteY2" fmla="*/ 1266 h 1266"/>
                <a:gd name="connsiteX3" fmla="*/ 0 w 1007"/>
                <a:gd name="connsiteY3" fmla="*/ 0 h 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" h="1266">
                  <a:moveTo>
                    <a:pt x="0" y="0"/>
                  </a:moveTo>
                  <a:lnTo>
                    <a:pt x="1007" y="0"/>
                  </a:lnTo>
                  <a:lnTo>
                    <a:pt x="0" y="126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4" name="شكل حر 103">
              <a:hlinkClick r:id="" action="ppaction://hlinkshowjump?jump=nextslide"/>
            </p:cNvPr>
            <p:cNvSpPr/>
            <p:nvPr/>
          </p:nvSpPr>
          <p:spPr>
            <a:xfrm>
              <a:off x="6830440" y="6668403"/>
              <a:ext cx="1006" cy="1266"/>
            </a:xfrm>
            <a:custGeom>
              <a:avLst/>
              <a:gdLst>
                <a:gd name="connsiteX0" fmla="*/ 0 w 1006"/>
                <a:gd name="connsiteY0" fmla="*/ 0 h 1266"/>
                <a:gd name="connsiteX1" fmla="*/ 1006 w 1006"/>
                <a:gd name="connsiteY1" fmla="*/ 0 h 1266"/>
                <a:gd name="connsiteX2" fmla="*/ 1006 w 1006"/>
                <a:gd name="connsiteY2" fmla="*/ 1266 h 1266"/>
                <a:gd name="connsiteX3" fmla="*/ 0 w 1006"/>
                <a:gd name="connsiteY3" fmla="*/ 0 h 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" h="1266">
                  <a:moveTo>
                    <a:pt x="0" y="0"/>
                  </a:moveTo>
                  <a:lnTo>
                    <a:pt x="1006" y="0"/>
                  </a:lnTo>
                  <a:lnTo>
                    <a:pt x="1006" y="126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3" name="شكل حر 102">
              <a:hlinkClick r:id="" action="ppaction://hlinkshowjump?jump=nextslide"/>
            </p:cNvPr>
            <p:cNvSpPr/>
            <p:nvPr/>
          </p:nvSpPr>
          <p:spPr>
            <a:xfrm>
              <a:off x="5390407" y="6168568"/>
              <a:ext cx="1411189" cy="529888"/>
            </a:xfrm>
            <a:custGeom>
              <a:avLst/>
              <a:gdLst>
                <a:gd name="connsiteX0" fmla="*/ 57590 w 1411189"/>
                <a:gd name="connsiteY0" fmla="*/ 0 h 529888"/>
                <a:gd name="connsiteX1" fmla="*/ 1353599 w 1411189"/>
                <a:gd name="connsiteY1" fmla="*/ 0 h 529888"/>
                <a:gd name="connsiteX2" fmla="*/ 1377345 w 1411189"/>
                <a:gd name="connsiteY2" fmla="*/ 29881 h 529888"/>
                <a:gd name="connsiteX3" fmla="*/ 1411189 w 1411189"/>
                <a:gd name="connsiteY3" fmla="*/ 29881 h 529888"/>
                <a:gd name="connsiteX4" fmla="*/ 1411189 w 1411189"/>
                <a:gd name="connsiteY4" fmla="*/ 30224 h 529888"/>
                <a:gd name="connsiteX5" fmla="*/ 1410897 w 1411189"/>
                <a:gd name="connsiteY5" fmla="*/ 30224 h 529888"/>
                <a:gd name="connsiteX6" fmla="*/ 1380754 w 1411189"/>
                <a:gd name="connsiteY6" fmla="*/ 265029 h 529888"/>
                <a:gd name="connsiteX7" fmla="*/ 1410897 w 1411189"/>
                <a:gd name="connsiteY7" fmla="*/ 499835 h 529888"/>
                <a:gd name="connsiteX8" fmla="*/ 1377345 w 1411189"/>
                <a:gd name="connsiteY8" fmla="*/ 499835 h 529888"/>
                <a:gd name="connsiteX9" fmla="*/ 1353599 w 1411189"/>
                <a:gd name="connsiteY9" fmla="*/ 529716 h 529888"/>
                <a:gd name="connsiteX10" fmla="*/ 1353736 w 1411189"/>
                <a:gd name="connsiteY10" fmla="*/ 529888 h 529888"/>
                <a:gd name="connsiteX11" fmla="*/ 57453 w 1411189"/>
                <a:gd name="connsiteY11" fmla="*/ 529888 h 529888"/>
                <a:gd name="connsiteX12" fmla="*/ 57590 w 1411189"/>
                <a:gd name="connsiteY12" fmla="*/ 529716 h 529888"/>
                <a:gd name="connsiteX13" fmla="*/ 33844 w 1411189"/>
                <a:gd name="connsiteY13" fmla="*/ 499835 h 529888"/>
                <a:gd name="connsiteX14" fmla="*/ 291 w 1411189"/>
                <a:gd name="connsiteY14" fmla="*/ 499835 h 529888"/>
                <a:gd name="connsiteX15" fmla="*/ 30434 w 1411189"/>
                <a:gd name="connsiteY15" fmla="*/ 265029 h 529888"/>
                <a:gd name="connsiteX16" fmla="*/ 291 w 1411189"/>
                <a:gd name="connsiteY16" fmla="*/ 30224 h 529888"/>
                <a:gd name="connsiteX17" fmla="*/ 0 w 1411189"/>
                <a:gd name="connsiteY17" fmla="*/ 30224 h 529888"/>
                <a:gd name="connsiteX18" fmla="*/ 0 w 1411189"/>
                <a:gd name="connsiteY18" fmla="*/ 29881 h 529888"/>
                <a:gd name="connsiteX19" fmla="*/ 33844 w 1411189"/>
                <a:gd name="connsiteY19" fmla="*/ 29881 h 529888"/>
                <a:gd name="connsiteX20" fmla="*/ 57590 w 1411189"/>
                <a:gd name="connsiteY20" fmla="*/ 0 h 52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1189" h="529888">
                  <a:moveTo>
                    <a:pt x="57590" y="0"/>
                  </a:moveTo>
                  <a:lnTo>
                    <a:pt x="1353599" y="0"/>
                  </a:lnTo>
                  <a:lnTo>
                    <a:pt x="1377345" y="29881"/>
                  </a:lnTo>
                  <a:lnTo>
                    <a:pt x="1411189" y="29881"/>
                  </a:lnTo>
                  <a:lnTo>
                    <a:pt x="1411189" y="30224"/>
                  </a:lnTo>
                  <a:lnTo>
                    <a:pt x="1410897" y="30224"/>
                  </a:lnTo>
                  <a:lnTo>
                    <a:pt x="1380754" y="265029"/>
                  </a:lnTo>
                  <a:lnTo>
                    <a:pt x="1410897" y="499835"/>
                  </a:lnTo>
                  <a:lnTo>
                    <a:pt x="1377345" y="499835"/>
                  </a:lnTo>
                  <a:lnTo>
                    <a:pt x="1353599" y="529716"/>
                  </a:lnTo>
                  <a:lnTo>
                    <a:pt x="1353736" y="529888"/>
                  </a:lnTo>
                  <a:lnTo>
                    <a:pt x="57453" y="529888"/>
                  </a:lnTo>
                  <a:lnTo>
                    <a:pt x="57590" y="529716"/>
                  </a:lnTo>
                  <a:lnTo>
                    <a:pt x="33844" y="499835"/>
                  </a:lnTo>
                  <a:lnTo>
                    <a:pt x="291" y="499835"/>
                  </a:lnTo>
                  <a:lnTo>
                    <a:pt x="30434" y="265029"/>
                  </a:lnTo>
                  <a:lnTo>
                    <a:pt x="291" y="30224"/>
                  </a:lnTo>
                  <a:lnTo>
                    <a:pt x="0" y="30224"/>
                  </a:lnTo>
                  <a:lnTo>
                    <a:pt x="0" y="29881"/>
                  </a:lnTo>
                  <a:lnTo>
                    <a:pt x="33844" y="29881"/>
                  </a:lnTo>
                  <a:lnTo>
                    <a:pt x="5759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6" name="السؤال">
              <a:hlinkClick r:id="" action="ppaction://hlinkshowjump?jump=nextslide"/>
            </p:cNvPr>
            <p:cNvSpPr/>
            <p:nvPr/>
          </p:nvSpPr>
          <p:spPr>
            <a:xfrm>
              <a:off x="5420139" y="6213304"/>
              <a:ext cx="1351722" cy="440416"/>
            </a:xfrm>
            <a:custGeom>
              <a:avLst/>
              <a:gdLst>
                <a:gd name="connsiteX0" fmla="*/ 306903 w 5162550"/>
                <a:gd name="connsiteY0" fmla="*/ 0 h 2955926"/>
                <a:gd name="connsiteX1" fmla="*/ 4855647 w 5162550"/>
                <a:gd name="connsiteY1" fmla="*/ 0 h 2955926"/>
                <a:gd name="connsiteX2" fmla="*/ 4938991 w 5162550"/>
                <a:gd name="connsiteY2" fmla="*/ 166687 h 2955926"/>
                <a:gd name="connsiteX3" fmla="*/ 5057778 w 5162550"/>
                <a:gd name="connsiteY3" fmla="*/ 166687 h 2955926"/>
                <a:gd name="connsiteX4" fmla="*/ 5057778 w 5162550"/>
                <a:gd name="connsiteY4" fmla="*/ 168599 h 2955926"/>
                <a:gd name="connsiteX5" fmla="*/ 5056754 w 5162550"/>
                <a:gd name="connsiteY5" fmla="*/ 168599 h 2955926"/>
                <a:gd name="connsiteX6" fmla="*/ 4950958 w 5162550"/>
                <a:gd name="connsiteY6" fmla="*/ 1478438 h 2955926"/>
                <a:gd name="connsiteX7" fmla="*/ 5056754 w 5162550"/>
                <a:gd name="connsiteY7" fmla="*/ 2788276 h 2955926"/>
                <a:gd name="connsiteX8" fmla="*/ 5162550 w 5162550"/>
                <a:gd name="connsiteY8" fmla="*/ 2788276 h 2955926"/>
                <a:gd name="connsiteX9" fmla="*/ 5162550 w 5162550"/>
                <a:gd name="connsiteY9" fmla="*/ 2795341 h 2955926"/>
                <a:gd name="connsiteX10" fmla="*/ 5159018 w 5162550"/>
                <a:gd name="connsiteY10" fmla="*/ 2788277 h 2955926"/>
                <a:gd name="connsiteX11" fmla="*/ 4938991 w 5162550"/>
                <a:gd name="connsiteY11" fmla="*/ 2788277 h 2955926"/>
                <a:gd name="connsiteX12" fmla="*/ 4855647 w 5162550"/>
                <a:gd name="connsiteY12" fmla="*/ 2954965 h 2955926"/>
                <a:gd name="connsiteX13" fmla="*/ 4856128 w 5162550"/>
                <a:gd name="connsiteY13" fmla="*/ 2955926 h 2955926"/>
                <a:gd name="connsiteX14" fmla="*/ 306422 w 5162550"/>
                <a:gd name="connsiteY14" fmla="*/ 2955926 h 2955926"/>
                <a:gd name="connsiteX15" fmla="*/ 306903 w 5162550"/>
                <a:gd name="connsiteY15" fmla="*/ 2954965 h 2955926"/>
                <a:gd name="connsiteX16" fmla="*/ 223559 w 5162550"/>
                <a:gd name="connsiteY16" fmla="*/ 2788277 h 2955926"/>
                <a:gd name="connsiteX17" fmla="*/ 3532 w 5162550"/>
                <a:gd name="connsiteY17" fmla="*/ 2788277 h 2955926"/>
                <a:gd name="connsiteX18" fmla="*/ 0 w 5162550"/>
                <a:gd name="connsiteY18" fmla="*/ 2795341 h 2955926"/>
                <a:gd name="connsiteX19" fmla="*/ 0 w 5162550"/>
                <a:gd name="connsiteY19" fmla="*/ 2788276 h 2955926"/>
                <a:gd name="connsiteX20" fmla="*/ 105796 w 5162550"/>
                <a:gd name="connsiteY20" fmla="*/ 2788276 h 2955926"/>
                <a:gd name="connsiteX21" fmla="*/ 211592 w 5162550"/>
                <a:gd name="connsiteY21" fmla="*/ 1478438 h 2955926"/>
                <a:gd name="connsiteX22" fmla="*/ 105796 w 5162550"/>
                <a:gd name="connsiteY22" fmla="*/ 168599 h 2955926"/>
                <a:gd name="connsiteX23" fmla="*/ 104773 w 5162550"/>
                <a:gd name="connsiteY23" fmla="*/ 168599 h 2955926"/>
                <a:gd name="connsiteX24" fmla="*/ 104773 w 5162550"/>
                <a:gd name="connsiteY24" fmla="*/ 166687 h 2955926"/>
                <a:gd name="connsiteX25" fmla="*/ 223559 w 5162550"/>
                <a:gd name="connsiteY25" fmla="*/ 166687 h 2955926"/>
                <a:gd name="connsiteX26" fmla="*/ 306903 w 5162550"/>
                <a:gd name="connsiteY26" fmla="*/ 0 h 295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2550" h="2955926">
                  <a:moveTo>
                    <a:pt x="306903" y="0"/>
                  </a:moveTo>
                  <a:lnTo>
                    <a:pt x="4855647" y="0"/>
                  </a:lnTo>
                  <a:lnTo>
                    <a:pt x="4938991" y="166687"/>
                  </a:lnTo>
                  <a:lnTo>
                    <a:pt x="5057778" y="166687"/>
                  </a:lnTo>
                  <a:lnTo>
                    <a:pt x="5057778" y="168599"/>
                  </a:lnTo>
                  <a:lnTo>
                    <a:pt x="5056754" y="168599"/>
                  </a:lnTo>
                  <a:lnTo>
                    <a:pt x="4950958" y="1478438"/>
                  </a:lnTo>
                  <a:lnTo>
                    <a:pt x="5056754" y="2788276"/>
                  </a:lnTo>
                  <a:lnTo>
                    <a:pt x="5162550" y="2788276"/>
                  </a:lnTo>
                  <a:lnTo>
                    <a:pt x="5162550" y="2795341"/>
                  </a:lnTo>
                  <a:lnTo>
                    <a:pt x="5159018" y="2788277"/>
                  </a:lnTo>
                  <a:lnTo>
                    <a:pt x="4938991" y="2788277"/>
                  </a:lnTo>
                  <a:lnTo>
                    <a:pt x="4855647" y="2954965"/>
                  </a:lnTo>
                  <a:lnTo>
                    <a:pt x="4856128" y="2955926"/>
                  </a:lnTo>
                  <a:lnTo>
                    <a:pt x="306422" y="2955926"/>
                  </a:lnTo>
                  <a:lnTo>
                    <a:pt x="306903" y="2954965"/>
                  </a:lnTo>
                  <a:lnTo>
                    <a:pt x="223559" y="2788277"/>
                  </a:lnTo>
                  <a:lnTo>
                    <a:pt x="3532" y="2788277"/>
                  </a:lnTo>
                  <a:lnTo>
                    <a:pt x="0" y="2795341"/>
                  </a:lnTo>
                  <a:lnTo>
                    <a:pt x="0" y="2788276"/>
                  </a:lnTo>
                  <a:lnTo>
                    <a:pt x="105796" y="2788276"/>
                  </a:lnTo>
                  <a:lnTo>
                    <a:pt x="211592" y="1478438"/>
                  </a:lnTo>
                  <a:lnTo>
                    <a:pt x="105796" y="168599"/>
                  </a:lnTo>
                  <a:lnTo>
                    <a:pt x="104773" y="168599"/>
                  </a:lnTo>
                  <a:lnTo>
                    <a:pt x="104773" y="166687"/>
                  </a:lnTo>
                  <a:lnTo>
                    <a:pt x="223559" y="166687"/>
                  </a:lnTo>
                  <a:lnTo>
                    <a:pt x="306903" y="0"/>
                  </a:lnTo>
                  <a:close/>
                </a:path>
              </a:pathLst>
            </a:cu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JO" sz="20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السؤال التالي</a:t>
              </a:r>
              <a:endParaRPr lang="ar-JO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9" name="شكل حر 118"/>
          <p:cNvSpPr/>
          <p:nvPr/>
        </p:nvSpPr>
        <p:spPr>
          <a:xfrm>
            <a:off x="0" y="111446"/>
            <a:ext cx="12192000" cy="820539"/>
          </a:xfrm>
          <a:custGeom>
            <a:avLst/>
            <a:gdLst>
              <a:gd name="connsiteX0" fmla="*/ 0 w 12192000"/>
              <a:gd name="connsiteY0" fmla="*/ 0 h 876444"/>
              <a:gd name="connsiteX1" fmla="*/ 12192000 w 12192000"/>
              <a:gd name="connsiteY1" fmla="*/ 0 h 876444"/>
              <a:gd name="connsiteX2" fmla="*/ 12192000 w 12192000"/>
              <a:gd name="connsiteY2" fmla="*/ 876444 h 876444"/>
              <a:gd name="connsiteX3" fmla="*/ 12181042 w 12192000"/>
              <a:gd name="connsiteY3" fmla="*/ 871012 h 876444"/>
              <a:gd name="connsiteX4" fmla="*/ 6096000 w 12192000"/>
              <a:gd name="connsiteY4" fmla="*/ 240882 h 876444"/>
              <a:gd name="connsiteX5" fmla="*/ 10958 w 12192000"/>
              <a:gd name="connsiteY5" fmla="*/ 871012 h 876444"/>
              <a:gd name="connsiteX6" fmla="*/ 0 w 12192000"/>
              <a:gd name="connsiteY6" fmla="*/ 876444 h 876444"/>
              <a:gd name="connsiteX7" fmla="*/ 0 w 12192000"/>
              <a:gd name="connsiteY7" fmla="*/ 0 h 8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76444">
                <a:moveTo>
                  <a:pt x="0" y="0"/>
                </a:moveTo>
                <a:lnTo>
                  <a:pt x="12192000" y="0"/>
                </a:lnTo>
                <a:lnTo>
                  <a:pt x="12192000" y="876444"/>
                </a:lnTo>
                <a:lnTo>
                  <a:pt x="12181042" y="871012"/>
                </a:lnTo>
                <a:cubicBezTo>
                  <a:pt x="11374338" y="505947"/>
                  <a:pt x="8955088" y="240882"/>
                  <a:pt x="6096000" y="240882"/>
                </a:cubicBezTo>
                <a:cubicBezTo>
                  <a:pt x="3236912" y="240882"/>
                  <a:pt x="817662" y="505947"/>
                  <a:pt x="10958" y="871012"/>
                </a:cubicBezTo>
                <a:lnTo>
                  <a:pt x="0" y="876444"/>
                </a:lnTo>
                <a:lnTo>
                  <a:pt x="0" y="0"/>
                </a:lnTo>
                <a:close/>
              </a:path>
            </a:pathLst>
          </a:custGeom>
          <a:solidFill>
            <a:srgbClr val="FFC745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17" name="شكل حر 116"/>
          <p:cNvSpPr/>
          <p:nvPr/>
        </p:nvSpPr>
        <p:spPr>
          <a:xfrm>
            <a:off x="0" y="-1"/>
            <a:ext cx="12192000" cy="820539"/>
          </a:xfrm>
          <a:custGeom>
            <a:avLst/>
            <a:gdLst>
              <a:gd name="connsiteX0" fmla="*/ 0 w 12192000"/>
              <a:gd name="connsiteY0" fmla="*/ 0 h 876444"/>
              <a:gd name="connsiteX1" fmla="*/ 12192000 w 12192000"/>
              <a:gd name="connsiteY1" fmla="*/ 0 h 876444"/>
              <a:gd name="connsiteX2" fmla="*/ 12192000 w 12192000"/>
              <a:gd name="connsiteY2" fmla="*/ 876444 h 876444"/>
              <a:gd name="connsiteX3" fmla="*/ 12181042 w 12192000"/>
              <a:gd name="connsiteY3" fmla="*/ 871012 h 876444"/>
              <a:gd name="connsiteX4" fmla="*/ 6096000 w 12192000"/>
              <a:gd name="connsiteY4" fmla="*/ 240882 h 876444"/>
              <a:gd name="connsiteX5" fmla="*/ 10958 w 12192000"/>
              <a:gd name="connsiteY5" fmla="*/ 871012 h 876444"/>
              <a:gd name="connsiteX6" fmla="*/ 0 w 12192000"/>
              <a:gd name="connsiteY6" fmla="*/ 876444 h 876444"/>
              <a:gd name="connsiteX7" fmla="*/ 0 w 12192000"/>
              <a:gd name="connsiteY7" fmla="*/ 0 h 8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76444">
                <a:moveTo>
                  <a:pt x="0" y="0"/>
                </a:moveTo>
                <a:lnTo>
                  <a:pt x="12192000" y="0"/>
                </a:lnTo>
                <a:lnTo>
                  <a:pt x="12192000" y="876444"/>
                </a:lnTo>
                <a:lnTo>
                  <a:pt x="12181042" y="871012"/>
                </a:lnTo>
                <a:cubicBezTo>
                  <a:pt x="11374338" y="505947"/>
                  <a:pt x="8955088" y="240882"/>
                  <a:pt x="6096000" y="240882"/>
                </a:cubicBezTo>
                <a:cubicBezTo>
                  <a:pt x="3236912" y="240882"/>
                  <a:pt x="817662" y="505947"/>
                  <a:pt x="10958" y="871012"/>
                </a:cubicBezTo>
                <a:lnTo>
                  <a:pt x="0" y="8764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grpSp>
        <p:nvGrpSpPr>
          <p:cNvPr id="38" name="مجموعة 37"/>
          <p:cNvGrpSpPr/>
          <p:nvPr/>
        </p:nvGrpSpPr>
        <p:grpSpPr>
          <a:xfrm flipH="1">
            <a:off x="10647125" y="5275933"/>
            <a:ext cx="3129840" cy="3130600"/>
            <a:chOff x="5016000" y="2348474"/>
            <a:chExt cx="2160001" cy="2160526"/>
          </a:xfrm>
        </p:grpSpPr>
        <p:sp>
          <p:nvSpPr>
            <p:cNvPr id="39" name="قوس ممتلئ 38"/>
            <p:cNvSpPr/>
            <p:nvPr/>
          </p:nvSpPr>
          <p:spPr>
            <a:xfrm flipH="1" flipV="1">
              <a:off x="5016000" y="2348474"/>
              <a:ext cx="2160000" cy="2160000"/>
            </a:xfrm>
            <a:prstGeom prst="blockArc">
              <a:avLst>
                <a:gd name="adj1" fmla="val 10800000"/>
                <a:gd name="adj2" fmla="val 16180667"/>
                <a:gd name="adj3" fmla="val 12847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0" name="قوس ممتلئ 39"/>
            <p:cNvSpPr/>
            <p:nvPr/>
          </p:nvSpPr>
          <p:spPr>
            <a:xfrm flipH="1">
              <a:off x="5016000" y="2349000"/>
              <a:ext cx="2160000" cy="2160000"/>
            </a:xfrm>
            <a:prstGeom prst="blockArc">
              <a:avLst>
                <a:gd name="adj1" fmla="val 10800000"/>
                <a:gd name="adj2" fmla="val 16190867"/>
                <a:gd name="adj3" fmla="val 12848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1" name="قوس ممتلئ 40"/>
            <p:cNvSpPr/>
            <p:nvPr/>
          </p:nvSpPr>
          <p:spPr>
            <a:xfrm>
              <a:off x="5016001" y="2349000"/>
              <a:ext cx="2160000" cy="2160000"/>
            </a:xfrm>
            <a:prstGeom prst="blockArc">
              <a:avLst>
                <a:gd name="adj1" fmla="val 10800000"/>
                <a:gd name="adj2" fmla="val 16201067"/>
                <a:gd name="adj3" fmla="val 12848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2" name="قوس ممتلئ 41"/>
            <p:cNvSpPr/>
            <p:nvPr/>
          </p:nvSpPr>
          <p:spPr>
            <a:xfrm flipV="1">
              <a:off x="5016001" y="2348474"/>
              <a:ext cx="2160000" cy="2160000"/>
            </a:xfrm>
            <a:prstGeom prst="blockArc">
              <a:avLst>
                <a:gd name="adj1" fmla="val 10800000"/>
                <a:gd name="adj2" fmla="val 16211296"/>
                <a:gd name="adj3" fmla="val 12958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مجموعة 42"/>
          <p:cNvGrpSpPr/>
          <p:nvPr/>
        </p:nvGrpSpPr>
        <p:grpSpPr>
          <a:xfrm>
            <a:off x="-1564920" y="5275933"/>
            <a:ext cx="3129840" cy="3130600"/>
            <a:chOff x="5016000" y="2348474"/>
            <a:chExt cx="2160001" cy="2160526"/>
          </a:xfrm>
        </p:grpSpPr>
        <p:sp>
          <p:nvSpPr>
            <p:cNvPr id="44" name="قوس ممتلئ 43"/>
            <p:cNvSpPr/>
            <p:nvPr/>
          </p:nvSpPr>
          <p:spPr>
            <a:xfrm flipH="1" flipV="1">
              <a:off x="5016000" y="2348474"/>
              <a:ext cx="2160000" cy="2160000"/>
            </a:xfrm>
            <a:prstGeom prst="blockArc">
              <a:avLst>
                <a:gd name="adj1" fmla="val 10800000"/>
                <a:gd name="adj2" fmla="val 16180667"/>
                <a:gd name="adj3" fmla="val 12847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5" name="قوس ممتلئ 44"/>
            <p:cNvSpPr/>
            <p:nvPr/>
          </p:nvSpPr>
          <p:spPr>
            <a:xfrm flipH="1">
              <a:off x="5016000" y="2349000"/>
              <a:ext cx="2160000" cy="2160000"/>
            </a:xfrm>
            <a:prstGeom prst="blockArc">
              <a:avLst>
                <a:gd name="adj1" fmla="val 10800000"/>
                <a:gd name="adj2" fmla="val 16190867"/>
                <a:gd name="adj3" fmla="val 12848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6" name="قوس ممتلئ 45"/>
            <p:cNvSpPr/>
            <p:nvPr/>
          </p:nvSpPr>
          <p:spPr>
            <a:xfrm>
              <a:off x="5016001" y="2349000"/>
              <a:ext cx="2160000" cy="2160000"/>
            </a:xfrm>
            <a:prstGeom prst="blockArc">
              <a:avLst>
                <a:gd name="adj1" fmla="val 10800000"/>
                <a:gd name="adj2" fmla="val 16201067"/>
                <a:gd name="adj3" fmla="val 12848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7" name="قوس ممتلئ 46"/>
            <p:cNvSpPr/>
            <p:nvPr/>
          </p:nvSpPr>
          <p:spPr>
            <a:xfrm flipV="1">
              <a:off x="5016001" y="2348474"/>
              <a:ext cx="2160000" cy="2160000"/>
            </a:xfrm>
            <a:prstGeom prst="blockArc">
              <a:avLst>
                <a:gd name="adj1" fmla="val 10800000"/>
                <a:gd name="adj2" fmla="val 16211296"/>
                <a:gd name="adj3" fmla="val 12958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</p:grpSp>
      <p:sp>
        <p:nvSpPr>
          <p:cNvPr id="31" name="أحسنت"/>
          <p:cNvSpPr/>
          <p:nvPr/>
        </p:nvSpPr>
        <p:spPr>
          <a:xfrm>
            <a:off x="3549644" y="931985"/>
            <a:ext cx="5092714" cy="2783666"/>
          </a:xfrm>
          <a:custGeom>
            <a:avLst/>
            <a:gdLst>
              <a:gd name="connsiteX0" fmla="*/ 306903 w 5162550"/>
              <a:gd name="connsiteY0" fmla="*/ 0 h 2955926"/>
              <a:gd name="connsiteX1" fmla="*/ 4855647 w 5162550"/>
              <a:gd name="connsiteY1" fmla="*/ 0 h 2955926"/>
              <a:gd name="connsiteX2" fmla="*/ 4938991 w 5162550"/>
              <a:gd name="connsiteY2" fmla="*/ 166687 h 2955926"/>
              <a:gd name="connsiteX3" fmla="*/ 5057778 w 5162550"/>
              <a:gd name="connsiteY3" fmla="*/ 166687 h 2955926"/>
              <a:gd name="connsiteX4" fmla="*/ 5057778 w 5162550"/>
              <a:gd name="connsiteY4" fmla="*/ 168599 h 2955926"/>
              <a:gd name="connsiteX5" fmla="*/ 5056754 w 5162550"/>
              <a:gd name="connsiteY5" fmla="*/ 168599 h 2955926"/>
              <a:gd name="connsiteX6" fmla="*/ 4950958 w 5162550"/>
              <a:gd name="connsiteY6" fmla="*/ 1478438 h 2955926"/>
              <a:gd name="connsiteX7" fmla="*/ 5056754 w 5162550"/>
              <a:gd name="connsiteY7" fmla="*/ 2788276 h 2955926"/>
              <a:gd name="connsiteX8" fmla="*/ 5162550 w 5162550"/>
              <a:gd name="connsiteY8" fmla="*/ 2788276 h 2955926"/>
              <a:gd name="connsiteX9" fmla="*/ 5162550 w 5162550"/>
              <a:gd name="connsiteY9" fmla="*/ 2795341 h 2955926"/>
              <a:gd name="connsiteX10" fmla="*/ 5159018 w 5162550"/>
              <a:gd name="connsiteY10" fmla="*/ 2788277 h 2955926"/>
              <a:gd name="connsiteX11" fmla="*/ 4938991 w 5162550"/>
              <a:gd name="connsiteY11" fmla="*/ 2788277 h 2955926"/>
              <a:gd name="connsiteX12" fmla="*/ 4855647 w 5162550"/>
              <a:gd name="connsiteY12" fmla="*/ 2954965 h 2955926"/>
              <a:gd name="connsiteX13" fmla="*/ 4856128 w 5162550"/>
              <a:gd name="connsiteY13" fmla="*/ 2955926 h 2955926"/>
              <a:gd name="connsiteX14" fmla="*/ 306422 w 5162550"/>
              <a:gd name="connsiteY14" fmla="*/ 2955926 h 2955926"/>
              <a:gd name="connsiteX15" fmla="*/ 306903 w 5162550"/>
              <a:gd name="connsiteY15" fmla="*/ 2954965 h 2955926"/>
              <a:gd name="connsiteX16" fmla="*/ 223559 w 5162550"/>
              <a:gd name="connsiteY16" fmla="*/ 2788277 h 2955926"/>
              <a:gd name="connsiteX17" fmla="*/ 3532 w 5162550"/>
              <a:gd name="connsiteY17" fmla="*/ 2788277 h 2955926"/>
              <a:gd name="connsiteX18" fmla="*/ 0 w 5162550"/>
              <a:gd name="connsiteY18" fmla="*/ 2795341 h 2955926"/>
              <a:gd name="connsiteX19" fmla="*/ 0 w 5162550"/>
              <a:gd name="connsiteY19" fmla="*/ 2788276 h 2955926"/>
              <a:gd name="connsiteX20" fmla="*/ 105796 w 5162550"/>
              <a:gd name="connsiteY20" fmla="*/ 2788276 h 2955926"/>
              <a:gd name="connsiteX21" fmla="*/ 211592 w 5162550"/>
              <a:gd name="connsiteY21" fmla="*/ 1478438 h 2955926"/>
              <a:gd name="connsiteX22" fmla="*/ 105796 w 5162550"/>
              <a:gd name="connsiteY22" fmla="*/ 168599 h 2955926"/>
              <a:gd name="connsiteX23" fmla="*/ 104773 w 5162550"/>
              <a:gd name="connsiteY23" fmla="*/ 168599 h 2955926"/>
              <a:gd name="connsiteX24" fmla="*/ 104773 w 5162550"/>
              <a:gd name="connsiteY24" fmla="*/ 166687 h 2955926"/>
              <a:gd name="connsiteX25" fmla="*/ 223559 w 5162550"/>
              <a:gd name="connsiteY25" fmla="*/ 166687 h 2955926"/>
              <a:gd name="connsiteX26" fmla="*/ 306903 w 5162550"/>
              <a:gd name="connsiteY26" fmla="*/ 0 h 295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62550" h="2955926">
                <a:moveTo>
                  <a:pt x="306903" y="0"/>
                </a:moveTo>
                <a:lnTo>
                  <a:pt x="4855647" y="0"/>
                </a:lnTo>
                <a:lnTo>
                  <a:pt x="4938991" y="166687"/>
                </a:lnTo>
                <a:lnTo>
                  <a:pt x="5057778" y="166687"/>
                </a:lnTo>
                <a:lnTo>
                  <a:pt x="5057778" y="168599"/>
                </a:lnTo>
                <a:lnTo>
                  <a:pt x="5056754" y="168599"/>
                </a:lnTo>
                <a:lnTo>
                  <a:pt x="4950958" y="1478438"/>
                </a:lnTo>
                <a:lnTo>
                  <a:pt x="5056754" y="2788276"/>
                </a:lnTo>
                <a:lnTo>
                  <a:pt x="5162550" y="2788276"/>
                </a:lnTo>
                <a:lnTo>
                  <a:pt x="5162550" y="2795341"/>
                </a:lnTo>
                <a:lnTo>
                  <a:pt x="5159018" y="2788277"/>
                </a:lnTo>
                <a:lnTo>
                  <a:pt x="4938991" y="2788277"/>
                </a:lnTo>
                <a:lnTo>
                  <a:pt x="4855647" y="2954965"/>
                </a:lnTo>
                <a:lnTo>
                  <a:pt x="4856128" y="2955926"/>
                </a:lnTo>
                <a:lnTo>
                  <a:pt x="306422" y="2955926"/>
                </a:lnTo>
                <a:lnTo>
                  <a:pt x="306903" y="2954965"/>
                </a:lnTo>
                <a:lnTo>
                  <a:pt x="223559" y="2788277"/>
                </a:lnTo>
                <a:lnTo>
                  <a:pt x="3532" y="2788277"/>
                </a:lnTo>
                <a:lnTo>
                  <a:pt x="0" y="2795341"/>
                </a:lnTo>
                <a:lnTo>
                  <a:pt x="0" y="2788276"/>
                </a:lnTo>
                <a:lnTo>
                  <a:pt x="105796" y="2788276"/>
                </a:lnTo>
                <a:lnTo>
                  <a:pt x="211592" y="1478438"/>
                </a:lnTo>
                <a:lnTo>
                  <a:pt x="105796" y="168599"/>
                </a:lnTo>
                <a:lnTo>
                  <a:pt x="104773" y="168599"/>
                </a:lnTo>
                <a:lnTo>
                  <a:pt x="104773" y="166687"/>
                </a:lnTo>
                <a:lnTo>
                  <a:pt x="223559" y="166687"/>
                </a:lnTo>
                <a:lnTo>
                  <a:pt x="306903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م</a:t>
            </a:r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ن</a:t>
            </a:r>
            <a:r>
              <a:rPr lang="ar-SA" sz="3600" b="1" dirty="0" smtClean="0">
                <a:solidFill>
                  <a:srgbClr val="002060"/>
                </a:solidFill>
              </a:rPr>
              <a:t> </a:t>
            </a:r>
            <a:r>
              <a:rPr lang="ar-EG" sz="3600" b="1" dirty="0" smtClean="0">
                <a:solidFill>
                  <a:srgbClr val="002060"/>
                </a:solidFill>
              </a:rPr>
              <a:t>أ</a:t>
            </a:r>
            <a:r>
              <a:rPr lang="ar-S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ول من </a:t>
            </a:r>
            <a:r>
              <a:rPr lang="ar-S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سمى المصحف مصحفا ؟</a:t>
            </a:r>
            <a:endParaRPr lang="ar-JO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ar-JO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5" name="أحسنت"/>
          <p:cNvSpPr/>
          <p:nvPr/>
        </p:nvSpPr>
        <p:spPr>
          <a:xfrm>
            <a:off x="3708399" y="1090103"/>
            <a:ext cx="4775200" cy="2467429"/>
          </a:xfrm>
          <a:custGeom>
            <a:avLst/>
            <a:gdLst>
              <a:gd name="connsiteX0" fmla="*/ 306903 w 5162550"/>
              <a:gd name="connsiteY0" fmla="*/ 0 h 2955926"/>
              <a:gd name="connsiteX1" fmla="*/ 4855647 w 5162550"/>
              <a:gd name="connsiteY1" fmla="*/ 0 h 2955926"/>
              <a:gd name="connsiteX2" fmla="*/ 4938991 w 5162550"/>
              <a:gd name="connsiteY2" fmla="*/ 166687 h 2955926"/>
              <a:gd name="connsiteX3" fmla="*/ 5057778 w 5162550"/>
              <a:gd name="connsiteY3" fmla="*/ 166687 h 2955926"/>
              <a:gd name="connsiteX4" fmla="*/ 5057778 w 5162550"/>
              <a:gd name="connsiteY4" fmla="*/ 168599 h 2955926"/>
              <a:gd name="connsiteX5" fmla="*/ 5056754 w 5162550"/>
              <a:gd name="connsiteY5" fmla="*/ 168599 h 2955926"/>
              <a:gd name="connsiteX6" fmla="*/ 4950958 w 5162550"/>
              <a:gd name="connsiteY6" fmla="*/ 1478438 h 2955926"/>
              <a:gd name="connsiteX7" fmla="*/ 5056754 w 5162550"/>
              <a:gd name="connsiteY7" fmla="*/ 2788276 h 2955926"/>
              <a:gd name="connsiteX8" fmla="*/ 5162550 w 5162550"/>
              <a:gd name="connsiteY8" fmla="*/ 2788276 h 2955926"/>
              <a:gd name="connsiteX9" fmla="*/ 5162550 w 5162550"/>
              <a:gd name="connsiteY9" fmla="*/ 2795341 h 2955926"/>
              <a:gd name="connsiteX10" fmla="*/ 5159018 w 5162550"/>
              <a:gd name="connsiteY10" fmla="*/ 2788277 h 2955926"/>
              <a:gd name="connsiteX11" fmla="*/ 4938991 w 5162550"/>
              <a:gd name="connsiteY11" fmla="*/ 2788277 h 2955926"/>
              <a:gd name="connsiteX12" fmla="*/ 4855647 w 5162550"/>
              <a:gd name="connsiteY12" fmla="*/ 2954965 h 2955926"/>
              <a:gd name="connsiteX13" fmla="*/ 4856128 w 5162550"/>
              <a:gd name="connsiteY13" fmla="*/ 2955926 h 2955926"/>
              <a:gd name="connsiteX14" fmla="*/ 306422 w 5162550"/>
              <a:gd name="connsiteY14" fmla="*/ 2955926 h 2955926"/>
              <a:gd name="connsiteX15" fmla="*/ 306903 w 5162550"/>
              <a:gd name="connsiteY15" fmla="*/ 2954965 h 2955926"/>
              <a:gd name="connsiteX16" fmla="*/ 223559 w 5162550"/>
              <a:gd name="connsiteY16" fmla="*/ 2788277 h 2955926"/>
              <a:gd name="connsiteX17" fmla="*/ 3532 w 5162550"/>
              <a:gd name="connsiteY17" fmla="*/ 2788277 h 2955926"/>
              <a:gd name="connsiteX18" fmla="*/ 0 w 5162550"/>
              <a:gd name="connsiteY18" fmla="*/ 2795341 h 2955926"/>
              <a:gd name="connsiteX19" fmla="*/ 0 w 5162550"/>
              <a:gd name="connsiteY19" fmla="*/ 2788276 h 2955926"/>
              <a:gd name="connsiteX20" fmla="*/ 105796 w 5162550"/>
              <a:gd name="connsiteY20" fmla="*/ 2788276 h 2955926"/>
              <a:gd name="connsiteX21" fmla="*/ 211592 w 5162550"/>
              <a:gd name="connsiteY21" fmla="*/ 1478438 h 2955926"/>
              <a:gd name="connsiteX22" fmla="*/ 105796 w 5162550"/>
              <a:gd name="connsiteY22" fmla="*/ 168599 h 2955926"/>
              <a:gd name="connsiteX23" fmla="*/ 104773 w 5162550"/>
              <a:gd name="connsiteY23" fmla="*/ 168599 h 2955926"/>
              <a:gd name="connsiteX24" fmla="*/ 104773 w 5162550"/>
              <a:gd name="connsiteY24" fmla="*/ 166687 h 2955926"/>
              <a:gd name="connsiteX25" fmla="*/ 223559 w 5162550"/>
              <a:gd name="connsiteY25" fmla="*/ 166687 h 2955926"/>
              <a:gd name="connsiteX26" fmla="*/ 306903 w 5162550"/>
              <a:gd name="connsiteY26" fmla="*/ 0 h 295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62550" h="2955926">
                <a:moveTo>
                  <a:pt x="306903" y="0"/>
                </a:moveTo>
                <a:lnTo>
                  <a:pt x="4855647" y="0"/>
                </a:lnTo>
                <a:lnTo>
                  <a:pt x="4938991" y="166687"/>
                </a:lnTo>
                <a:lnTo>
                  <a:pt x="5057778" y="166687"/>
                </a:lnTo>
                <a:lnTo>
                  <a:pt x="5057778" y="168599"/>
                </a:lnTo>
                <a:lnTo>
                  <a:pt x="5056754" y="168599"/>
                </a:lnTo>
                <a:lnTo>
                  <a:pt x="4950958" y="1478438"/>
                </a:lnTo>
                <a:lnTo>
                  <a:pt x="5056754" y="2788276"/>
                </a:lnTo>
                <a:lnTo>
                  <a:pt x="5162550" y="2788276"/>
                </a:lnTo>
                <a:lnTo>
                  <a:pt x="5162550" y="2795341"/>
                </a:lnTo>
                <a:lnTo>
                  <a:pt x="5159018" y="2788277"/>
                </a:lnTo>
                <a:lnTo>
                  <a:pt x="4938991" y="2788277"/>
                </a:lnTo>
                <a:lnTo>
                  <a:pt x="4855647" y="2954965"/>
                </a:lnTo>
                <a:lnTo>
                  <a:pt x="4856128" y="2955926"/>
                </a:lnTo>
                <a:lnTo>
                  <a:pt x="306422" y="2955926"/>
                </a:lnTo>
                <a:lnTo>
                  <a:pt x="306903" y="2954965"/>
                </a:lnTo>
                <a:lnTo>
                  <a:pt x="223559" y="2788277"/>
                </a:lnTo>
                <a:lnTo>
                  <a:pt x="3532" y="2788277"/>
                </a:lnTo>
                <a:lnTo>
                  <a:pt x="0" y="2795341"/>
                </a:lnTo>
                <a:lnTo>
                  <a:pt x="0" y="2788276"/>
                </a:lnTo>
                <a:lnTo>
                  <a:pt x="105796" y="2788276"/>
                </a:lnTo>
                <a:lnTo>
                  <a:pt x="211592" y="1478438"/>
                </a:lnTo>
                <a:lnTo>
                  <a:pt x="105796" y="168599"/>
                </a:lnTo>
                <a:lnTo>
                  <a:pt x="104773" y="168599"/>
                </a:lnTo>
                <a:lnTo>
                  <a:pt x="104773" y="166687"/>
                </a:lnTo>
                <a:lnTo>
                  <a:pt x="223559" y="166687"/>
                </a:lnTo>
                <a:lnTo>
                  <a:pt x="306903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FFFF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6000" b="1" dirty="0" smtClean="0"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أحسنت الإجابة</a:t>
            </a:r>
          </a:p>
          <a:p>
            <a:pPr algn="ctr"/>
            <a:r>
              <a:rPr lang="ar-EG" sz="6000" b="1" dirty="0" smtClean="0"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صحيحة</a:t>
            </a:r>
            <a:endParaRPr lang="ar-JO" sz="6000" b="1" dirty="0">
              <a:solidFill>
                <a:sysClr val="windowText" lastClr="00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364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rrect Answer Marimba Version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9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animClr clrSpc="rgb" dir="cw">
                                      <p:cBhvr>
                                        <p:cTn id="7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5" dur="1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ication Alert Version 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2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9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9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 Ques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19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10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9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10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 Ques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19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9" grpId="0" animBg="1"/>
      <p:bldP spid="79" grpId="1" animBg="1"/>
      <p:bldP spid="15" grpId="0" animBg="1"/>
      <p:bldP spid="15" grpId="1" animBg="1"/>
      <p:bldP spid="14" grpId="0" animBg="1"/>
      <p:bldP spid="14" grpId="1" animBg="1"/>
      <p:bldP spid="13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31" grpId="0" animBg="1"/>
      <p:bldP spid="31" grpId="1" animBg="1"/>
      <p:bldP spid="95" grpId="0" animBg="1"/>
      <p:bldP spid="9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السؤال"/>
          <p:cNvSpPr/>
          <p:nvPr/>
        </p:nvSpPr>
        <p:spPr>
          <a:xfrm>
            <a:off x="3364980" y="757959"/>
            <a:ext cx="5462040" cy="3164872"/>
          </a:xfrm>
          <a:custGeom>
            <a:avLst/>
            <a:gdLst>
              <a:gd name="connsiteX0" fmla="*/ 306903 w 5162550"/>
              <a:gd name="connsiteY0" fmla="*/ 0 h 2955926"/>
              <a:gd name="connsiteX1" fmla="*/ 4855647 w 5162550"/>
              <a:gd name="connsiteY1" fmla="*/ 0 h 2955926"/>
              <a:gd name="connsiteX2" fmla="*/ 4938991 w 5162550"/>
              <a:gd name="connsiteY2" fmla="*/ 166687 h 2955926"/>
              <a:gd name="connsiteX3" fmla="*/ 5057778 w 5162550"/>
              <a:gd name="connsiteY3" fmla="*/ 166687 h 2955926"/>
              <a:gd name="connsiteX4" fmla="*/ 5057778 w 5162550"/>
              <a:gd name="connsiteY4" fmla="*/ 168599 h 2955926"/>
              <a:gd name="connsiteX5" fmla="*/ 5056754 w 5162550"/>
              <a:gd name="connsiteY5" fmla="*/ 168599 h 2955926"/>
              <a:gd name="connsiteX6" fmla="*/ 4950958 w 5162550"/>
              <a:gd name="connsiteY6" fmla="*/ 1478438 h 2955926"/>
              <a:gd name="connsiteX7" fmla="*/ 5056754 w 5162550"/>
              <a:gd name="connsiteY7" fmla="*/ 2788276 h 2955926"/>
              <a:gd name="connsiteX8" fmla="*/ 5162550 w 5162550"/>
              <a:gd name="connsiteY8" fmla="*/ 2788276 h 2955926"/>
              <a:gd name="connsiteX9" fmla="*/ 5162550 w 5162550"/>
              <a:gd name="connsiteY9" fmla="*/ 2795341 h 2955926"/>
              <a:gd name="connsiteX10" fmla="*/ 5159018 w 5162550"/>
              <a:gd name="connsiteY10" fmla="*/ 2788277 h 2955926"/>
              <a:gd name="connsiteX11" fmla="*/ 4938991 w 5162550"/>
              <a:gd name="connsiteY11" fmla="*/ 2788277 h 2955926"/>
              <a:gd name="connsiteX12" fmla="*/ 4855647 w 5162550"/>
              <a:gd name="connsiteY12" fmla="*/ 2954965 h 2955926"/>
              <a:gd name="connsiteX13" fmla="*/ 4856128 w 5162550"/>
              <a:gd name="connsiteY13" fmla="*/ 2955926 h 2955926"/>
              <a:gd name="connsiteX14" fmla="*/ 306422 w 5162550"/>
              <a:gd name="connsiteY14" fmla="*/ 2955926 h 2955926"/>
              <a:gd name="connsiteX15" fmla="*/ 306903 w 5162550"/>
              <a:gd name="connsiteY15" fmla="*/ 2954965 h 2955926"/>
              <a:gd name="connsiteX16" fmla="*/ 223559 w 5162550"/>
              <a:gd name="connsiteY16" fmla="*/ 2788277 h 2955926"/>
              <a:gd name="connsiteX17" fmla="*/ 3532 w 5162550"/>
              <a:gd name="connsiteY17" fmla="*/ 2788277 h 2955926"/>
              <a:gd name="connsiteX18" fmla="*/ 0 w 5162550"/>
              <a:gd name="connsiteY18" fmla="*/ 2795341 h 2955926"/>
              <a:gd name="connsiteX19" fmla="*/ 0 w 5162550"/>
              <a:gd name="connsiteY19" fmla="*/ 2788276 h 2955926"/>
              <a:gd name="connsiteX20" fmla="*/ 105796 w 5162550"/>
              <a:gd name="connsiteY20" fmla="*/ 2788276 h 2955926"/>
              <a:gd name="connsiteX21" fmla="*/ 211592 w 5162550"/>
              <a:gd name="connsiteY21" fmla="*/ 1478438 h 2955926"/>
              <a:gd name="connsiteX22" fmla="*/ 105796 w 5162550"/>
              <a:gd name="connsiteY22" fmla="*/ 168599 h 2955926"/>
              <a:gd name="connsiteX23" fmla="*/ 104773 w 5162550"/>
              <a:gd name="connsiteY23" fmla="*/ 168599 h 2955926"/>
              <a:gd name="connsiteX24" fmla="*/ 104773 w 5162550"/>
              <a:gd name="connsiteY24" fmla="*/ 166687 h 2955926"/>
              <a:gd name="connsiteX25" fmla="*/ 223559 w 5162550"/>
              <a:gd name="connsiteY25" fmla="*/ 166687 h 2955926"/>
              <a:gd name="connsiteX26" fmla="*/ 306903 w 5162550"/>
              <a:gd name="connsiteY26" fmla="*/ 0 h 295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62550" h="2955926">
                <a:moveTo>
                  <a:pt x="306903" y="0"/>
                </a:moveTo>
                <a:lnTo>
                  <a:pt x="4855647" y="0"/>
                </a:lnTo>
                <a:lnTo>
                  <a:pt x="4938991" y="166687"/>
                </a:lnTo>
                <a:lnTo>
                  <a:pt x="5057778" y="166687"/>
                </a:lnTo>
                <a:lnTo>
                  <a:pt x="5057778" y="168599"/>
                </a:lnTo>
                <a:lnTo>
                  <a:pt x="5056754" y="168599"/>
                </a:lnTo>
                <a:lnTo>
                  <a:pt x="4950958" y="1478438"/>
                </a:lnTo>
                <a:lnTo>
                  <a:pt x="5056754" y="2788276"/>
                </a:lnTo>
                <a:lnTo>
                  <a:pt x="5162550" y="2788276"/>
                </a:lnTo>
                <a:lnTo>
                  <a:pt x="5162550" y="2795341"/>
                </a:lnTo>
                <a:lnTo>
                  <a:pt x="5159018" y="2788277"/>
                </a:lnTo>
                <a:lnTo>
                  <a:pt x="4938991" y="2788277"/>
                </a:lnTo>
                <a:lnTo>
                  <a:pt x="4855647" y="2954965"/>
                </a:lnTo>
                <a:lnTo>
                  <a:pt x="4856128" y="2955926"/>
                </a:lnTo>
                <a:lnTo>
                  <a:pt x="306422" y="2955926"/>
                </a:lnTo>
                <a:lnTo>
                  <a:pt x="306903" y="2954965"/>
                </a:lnTo>
                <a:lnTo>
                  <a:pt x="223559" y="2788277"/>
                </a:lnTo>
                <a:lnTo>
                  <a:pt x="3532" y="2788277"/>
                </a:lnTo>
                <a:lnTo>
                  <a:pt x="0" y="2795341"/>
                </a:lnTo>
                <a:lnTo>
                  <a:pt x="0" y="2788276"/>
                </a:lnTo>
                <a:lnTo>
                  <a:pt x="105796" y="2788276"/>
                </a:lnTo>
                <a:lnTo>
                  <a:pt x="211592" y="1478438"/>
                </a:lnTo>
                <a:lnTo>
                  <a:pt x="105796" y="168599"/>
                </a:lnTo>
                <a:lnTo>
                  <a:pt x="104773" y="168599"/>
                </a:lnTo>
                <a:lnTo>
                  <a:pt x="104773" y="166687"/>
                </a:lnTo>
                <a:lnTo>
                  <a:pt x="223559" y="166687"/>
                </a:lnTo>
                <a:lnTo>
                  <a:pt x="306903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76200"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EG" sz="6000" b="1" dirty="0" smtClean="0"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السؤال الثالث</a:t>
            </a:r>
            <a:endParaRPr lang="ar-JO" sz="6000" b="1" dirty="0">
              <a:solidFill>
                <a:srgbClr val="FF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أصفر يسار خطأ - 2"/>
          <p:cNvSpPr/>
          <p:nvPr/>
        </p:nvSpPr>
        <p:spPr>
          <a:xfrm>
            <a:off x="3899052" y="5556528"/>
            <a:ext cx="237399" cy="348055"/>
          </a:xfrm>
          <a:custGeom>
            <a:avLst/>
            <a:gdLst>
              <a:gd name="connsiteX0" fmla="*/ 0 w 190731"/>
              <a:gd name="connsiteY0" fmla="*/ 0 h 384908"/>
              <a:gd name="connsiteX1" fmla="*/ 95366 w 190731"/>
              <a:gd name="connsiteY1" fmla="*/ 0 h 384908"/>
              <a:gd name="connsiteX2" fmla="*/ 190731 w 190731"/>
              <a:gd name="connsiteY2" fmla="*/ 192454 h 384908"/>
              <a:gd name="connsiteX3" fmla="*/ 95366 w 190731"/>
              <a:gd name="connsiteY3" fmla="*/ 384908 h 384908"/>
              <a:gd name="connsiteX4" fmla="*/ 0 w 190731"/>
              <a:gd name="connsiteY4" fmla="*/ 384908 h 384908"/>
              <a:gd name="connsiteX5" fmla="*/ 0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0" y="0"/>
                </a:moveTo>
                <a:lnTo>
                  <a:pt x="95366" y="0"/>
                </a:lnTo>
                <a:lnTo>
                  <a:pt x="190731" y="192454"/>
                </a:lnTo>
                <a:lnTo>
                  <a:pt x="95366" y="384908"/>
                </a:lnTo>
                <a:lnTo>
                  <a:pt x="0" y="384908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4" name="أصفر يمين خطأ - 2"/>
          <p:cNvSpPr/>
          <p:nvPr/>
        </p:nvSpPr>
        <p:spPr>
          <a:xfrm>
            <a:off x="8055549" y="5556528"/>
            <a:ext cx="237399" cy="348055"/>
          </a:xfrm>
          <a:custGeom>
            <a:avLst/>
            <a:gdLst>
              <a:gd name="connsiteX0" fmla="*/ 95366 w 190731"/>
              <a:gd name="connsiteY0" fmla="*/ 0 h 384908"/>
              <a:gd name="connsiteX1" fmla="*/ 190731 w 190731"/>
              <a:gd name="connsiteY1" fmla="*/ 0 h 384908"/>
              <a:gd name="connsiteX2" fmla="*/ 190731 w 190731"/>
              <a:gd name="connsiteY2" fmla="*/ 384908 h 384908"/>
              <a:gd name="connsiteX3" fmla="*/ 95366 w 190731"/>
              <a:gd name="connsiteY3" fmla="*/ 384908 h 384908"/>
              <a:gd name="connsiteX4" fmla="*/ 0 w 190731"/>
              <a:gd name="connsiteY4" fmla="*/ 192454 h 384908"/>
              <a:gd name="connsiteX5" fmla="*/ 95366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95366" y="0"/>
                </a:moveTo>
                <a:lnTo>
                  <a:pt x="190731" y="0"/>
                </a:lnTo>
                <a:lnTo>
                  <a:pt x="190731" y="384908"/>
                </a:lnTo>
                <a:lnTo>
                  <a:pt x="95366" y="384908"/>
                </a:lnTo>
                <a:lnTo>
                  <a:pt x="0" y="192454"/>
                </a:lnTo>
                <a:lnTo>
                  <a:pt x="95366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3" name="مستطيل خطأ - 2"/>
          <p:cNvSpPr/>
          <p:nvPr/>
        </p:nvSpPr>
        <p:spPr>
          <a:xfrm>
            <a:off x="3899051" y="5460726"/>
            <a:ext cx="4393896" cy="539750"/>
          </a:xfrm>
          <a:custGeom>
            <a:avLst/>
            <a:gdLst>
              <a:gd name="connsiteX0" fmla="*/ 0 w 3530138"/>
              <a:gd name="connsiteY0" fmla="*/ 0 h 596900"/>
              <a:gd name="connsiteX1" fmla="*/ 3530138 w 3530138"/>
              <a:gd name="connsiteY1" fmla="*/ 0 h 596900"/>
              <a:gd name="connsiteX2" fmla="*/ 3530138 w 3530138"/>
              <a:gd name="connsiteY2" fmla="*/ 105945 h 596900"/>
              <a:gd name="connsiteX3" fmla="*/ 3434773 w 3530138"/>
              <a:gd name="connsiteY3" fmla="*/ 105945 h 596900"/>
              <a:gd name="connsiteX4" fmla="*/ 3339407 w 3530138"/>
              <a:gd name="connsiteY4" fmla="*/ 298399 h 596900"/>
              <a:gd name="connsiteX5" fmla="*/ 3434773 w 3530138"/>
              <a:gd name="connsiteY5" fmla="*/ 490853 h 596900"/>
              <a:gd name="connsiteX6" fmla="*/ 3530138 w 3530138"/>
              <a:gd name="connsiteY6" fmla="*/ 490853 h 596900"/>
              <a:gd name="connsiteX7" fmla="*/ 3530138 w 3530138"/>
              <a:gd name="connsiteY7" fmla="*/ 596900 h 596900"/>
              <a:gd name="connsiteX8" fmla="*/ 0 w 3530138"/>
              <a:gd name="connsiteY8" fmla="*/ 596900 h 596900"/>
              <a:gd name="connsiteX9" fmla="*/ 0 w 3530138"/>
              <a:gd name="connsiteY9" fmla="*/ 490853 h 596900"/>
              <a:gd name="connsiteX10" fmla="*/ 95366 w 3530138"/>
              <a:gd name="connsiteY10" fmla="*/ 490853 h 596900"/>
              <a:gd name="connsiteX11" fmla="*/ 190731 w 3530138"/>
              <a:gd name="connsiteY11" fmla="*/ 298399 h 596900"/>
              <a:gd name="connsiteX12" fmla="*/ 95366 w 3530138"/>
              <a:gd name="connsiteY12" fmla="*/ 105945 h 596900"/>
              <a:gd name="connsiteX13" fmla="*/ 0 w 3530138"/>
              <a:gd name="connsiteY13" fmla="*/ 105945 h 596900"/>
              <a:gd name="connsiteX14" fmla="*/ 0 w 3530138"/>
              <a:gd name="connsiteY14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30138" h="596900">
                <a:moveTo>
                  <a:pt x="0" y="0"/>
                </a:moveTo>
                <a:lnTo>
                  <a:pt x="3530138" y="0"/>
                </a:lnTo>
                <a:lnTo>
                  <a:pt x="3530138" y="105945"/>
                </a:lnTo>
                <a:lnTo>
                  <a:pt x="3434773" y="105945"/>
                </a:lnTo>
                <a:lnTo>
                  <a:pt x="3339407" y="298399"/>
                </a:lnTo>
                <a:lnTo>
                  <a:pt x="3434773" y="490853"/>
                </a:lnTo>
                <a:lnTo>
                  <a:pt x="3530138" y="490853"/>
                </a:lnTo>
                <a:lnTo>
                  <a:pt x="3530138" y="596900"/>
                </a:lnTo>
                <a:lnTo>
                  <a:pt x="0" y="596900"/>
                </a:lnTo>
                <a:lnTo>
                  <a:pt x="0" y="490853"/>
                </a:lnTo>
                <a:lnTo>
                  <a:pt x="95366" y="490853"/>
                </a:lnTo>
                <a:lnTo>
                  <a:pt x="190731" y="298399"/>
                </a:lnTo>
                <a:lnTo>
                  <a:pt x="95366" y="105945"/>
                </a:lnTo>
                <a:lnTo>
                  <a:pt x="0" y="105945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الارض</a:t>
            </a:r>
            <a:endParaRPr lang="ar-JO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أصفر يسار خطأ - 1"/>
          <p:cNvSpPr/>
          <p:nvPr/>
        </p:nvSpPr>
        <p:spPr>
          <a:xfrm>
            <a:off x="3899052" y="4927878"/>
            <a:ext cx="237399" cy="348055"/>
          </a:xfrm>
          <a:custGeom>
            <a:avLst/>
            <a:gdLst>
              <a:gd name="connsiteX0" fmla="*/ 0 w 190731"/>
              <a:gd name="connsiteY0" fmla="*/ 0 h 384908"/>
              <a:gd name="connsiteX1" fmla="*/ 95366 w 190731"/>
              <a:gd name="connsiteY1" fmla="*/ 0 h 384908"/>
              <a:gd name="connsiteX2" fmla="*/ 190731 w 190731"/>
              <a:gd name="connsiteY2" fmla="*/ 192454 h 384908"/>
              <a:gd name="connsiteX3" fmla="*/ 95366 w 190731"/>
              <a:gd name="connsiteY3" fmla="*/ 384908 h 384908"/>
              <a:gd name="connsiteX4" fmla="*/ 0 w 190731"/>
              <a:gd name="connsiteY4" fmla="*/ 384908 h 384908"/>
              <a:gd name="connsiteX5" fmla="*/ 0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0" y="0"/>
                </a:moveTo>
                <a:lnTo>
                  <a:pt x="95366" y="0"/>
                </a:lnTo>
                <a:lnTo>
                  <a:pt x="190731" y="192454"/>
                </a:lnTo>
                <a:lnTo>
                  <a:pt x="95366" y="384908"/>
                </a:lnTo>
                <a:lnTo>
                  <a:pt x="0" y="384908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0" name="أصفر يمين خطأ - 1"/>
          <p:cNvSpPr/>
          <p:nvPr/>
        </p:nvSpPr>
        <p:spPr>
          <a:xfrm>
            <a:off x="8055549" y="4927878"/>
            <a:ext cx="237399" cy="348055"/>
          </a:xfrm>
          <a:custGeom>
            <a:avLst/>
            <a:gdLst>
              <a:gd name="connsiteX0" fmla="*/ 95366 w 190731"/>
              <a:gd name="connsiteY0" fmla="*/ 0 h 384908"/>
              <a:gd name="connsiteX1" fmla="*/ 190731 w 190731"/>
              <a:gd name="connsiteY1" fmla="*/ 0 h 384908"/>
              <a:gd name="connsiteX2" fmla="*/ 190731 w 190731"/>
              <a:gd name="connsiteY2" fmla="*/ 384908 h 384908"/>
              <a:gd name="connsiteX3" fmla="*/ 95366 w 190731"/>
              <a:gd name="connsiteY3" fmla="*/ 384908 h 384908"/>
              <a:gd name="connsiteX4" fmla="*/ 0 w 190731"/>
              <a:gd name="connsiteY4" fmla="*/ 192454 h 384908"/>
              <a:gd name="connsiteX5" fmla="*/ 95366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95366" y="0"/>
                </a:moveTo>
                <a:lnTo>
                  <a:pt x="190731" y="0"/>
                </a:lnTo>
                <a:lnTo>
                  <a:pt x="190731" y="384908"/>
                </a:lnTo>
                <a:lnTo>
                  <a:pt x="95366" y="384908"/>
                </a:lnTo>
                <a:lnTo>
                  <a:pt x="0" y="192454"/>
                </a:lnTo>
                <a:lnTo>
                  <a:pt x="95366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1" name="مستطيل  خطأ - 1"/>
          <p:cNvSpPr/>
          <p:nvPr/>
        </p:nvSpPr>
        <p:spPr>
          <a:xfrm>
            <a:off x="3899051" y="4832076"/>
            <a:ext cx="4393896" cy="539750"/>
          </a:xfrm>
          <a:custGeom>
            <a:avLst/>
            <a:gdLst>
              <a:gd name="connsiteX0" fmla="*/ 0 w 3530138"/>
              <a:gd name="connsiteY0" fmla="*/ 0 h 596900"/>
              <a:gd name="connsiteX1" fmla="*/ 3530138 w 3530138"/>
              <a:gd name="connsiteY1" fmla="*/ 0 h 596900"/>
              <a:gd name="connsiteX2" fmla="*/ 3530138 w 3530138"/>
              <a:gd name="connsiteY2" fmla="*/ 105945 h 596900"/>
              <a:gd name="connsiteX3" fmla="*/ 3434773 w 3530138"/>
              <a:gd name="connsiteY3" fmla="*/ 105945 h 596900"/>
              <a:gd name="connsiteX4" fmla="*/ 3339407 w 3530138"/>
              <a:gd name="connsiteY4" fmla="*/ 298399 h 596900"/>
              <a:gd name="connsiteX5" fmla="*/ 3434773 w 3530138"/>
              <a:gd name="connsiteY5" fmla="*/ 490853 h 596900"/>
              <a:gd name="connsiteX6" fmla="*/ 3530138 w 3530138"/>
              <a:gd name="connsiteY6" fmla="*/ 490853 h 596900"/>
              <a:gd name="connsiteX7" fmla="*/ 3530138 w 3530138"/>
              <a:gd name="connsiteY7" fmla="*/ 596900 h 596900"/>
              <a:gd name="connsiteX8" fmla="*/ 0 w 3530138"/>
              <a:gd name="connsiteY8" fmla="*/ 596900 h 596900"/>
              <a:gd name="connsiteX9" fmla="*/ 0 w 3530138"/>
              <a:gd name="connsiteY9" fmla="*/ 490853 h 596900"/>
              <a:gd name="connsiteX10" fmla="*/ 95366 w 3530138"/>
              <a:gd name="connsiteY10" fmla="*/ 490853 h 596900"/>
              <a:gd name="connsiteX11" fmla="*/ 190731 w 3530138"/>
              <a:gd name="connsiteY11" fmla="*/ 298399 h 596900"/>
              <a:gd name="connsiteX12" fmla="*/ 95366 w 3530138"/>
              <a:gd name="connsiteY12" fmla="*/ 105945 h 596900"/>
              <a:gd name="connsiteX13" fmla="*/ 0 w 3530138"/>
              <a:gd name="connsiteY13" fmla="*/ 105945 h 596900"/>
              <a:gd name="connsiteX14" fmla="*/ 0 w 3530138"/>
              <a:gd name="connsiteY14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30138" h="596900">
                <a:moveTo>
                  <a:pt x="0" y="0"/>
                </a:moveTo>
                <a:lnTo>
                  <a:pt x="3530138" y="0"/>
                </a:lnTo>
                <a:lnTo>
                  <a:pt x="3530138" y="105945"/>
                </a:lnTo>
                <a:lnTo>
                  <a:pt x="3434773" y="105945"/>
                </a:lnTo>
                <a:lnTo>
                  <a:pt x="3339407" y="298399"/>
                </a:lnTo>
                <a:lnTo>
                  <a:pt x="3434773" y="490853"/>
                </a:lnTo>
                <a:lnTo>
                  <a:pt x="3530138" y="490853"/>
                </a:lnTo>
                <a:lnTo>
                  <a:pt x="3530138" y="596900"/>
                </a:lnTo>
                <a:lnTo>
                  <a:pt x="0" y="596900"/>
                </a:lnTo>
                <a:lnTo>
                  <a:pt x="0" y="490853"/>
                </a:lnTo>
                <a:lnTo>
                  <a:pt x="95366" y="490853"/>
                </a:lnTo>
                <a:lnTo>
                  <a:pt x="190731" y="298399"/>
                </a:lnTo>
                <a:lnTo>
                  <a:pt x="95366" y="105945"/>
                </a:lnTo>
                <a:lnTo>
                  <a:pt x="0" y="105945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ادم</a:t>
            </a:r>
            <a:endParaRPr lang="ar-JO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أصفر يسار صحيح"/>
          <p:cNvSpPr/>
          <p:nvPr/>
        </p:nvSpPr>
        <p:spPr>
          <a:xfrm>
            <a:off x="3899052" y="4299228"/>
            <a:ext cx="237399" cy="348055"/>
          </a:xfrm>
          <a:custGeom>
            <a:avLst/>
            <a:gdLst>
              <a:gd name="connsiteX0" fmla="*/ 0 w 190731"/>
              <a:gd name="connsiteY0" fmla="*/ 0 h 384908"/>
              <a:gd name="connsiteX1" fmla="*/ 95366 w 190731"/>
              <a:gd name="connsiteY1" fmla="*/ 0 h 384908"/>
              <a:gd name="connsiteX2" fmla="*/ 190731 w 190731"/>
              <a:gd name="connsiteY2" fmla="*/ 192454 h 384908"/>
              <a:gd name="connsiteX3" fmla="*/ 95366 w 190731"/>
              <a:gd name="connsiteY3" fmla="*/ 384908 h 384908"/>
              <a:gd name="connsiteX4" fmla="*/ 0 w 190731"/>
              <a:gd name="connsiteY4" fmla="*/ 384908 h 384908"/>
              <a:gd name="connsiteX5" fmla="*/ 0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0" y="0"/>
                </a:moveTo>
                <a:lnTo>
                  <a:pt x="95366" y="0"/>
                </a:lnTo>
                <a:lnTo>
                  <a:pt x="190731" y="192454"/>
                </a:lnTo>
                <a:lnTo>
                  <a:pt x="95366" y="384908"/>
                </a:lnTo>
                <a:lnTo>
                  <a:pt x="0" y="384908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6" name="أصفر يمين صحيح"/>
          <p:cNvSpPr/>
          <p:nvPr/>
        </p:nvSpPr>
        <p:spPr>
          <a:xfrm>
            <a:off x="8055549" y="4299228"/>
            <a:ext cx="237399" cy="348055"/>
          </a:xfrm>
          <a:custGeom>
            <a:avLst/>
            <a:gdLst>
              <a:gd name="connsiteX0" fmla="*/ 95366 w 190731"/>
              <a:gd name="connsiteY0" fmla="*/ 0 h 384908"/>
              <a:gd name="connsiteX1" fmla="*/ 190731 w 190731"/>
              <a:gd name="connsiteY1" fmla="*/ 0 h 384908"/>
              <a:gd name="connsiteX2" fmla="*/ 190731 w 190731"/>
              <a:gd name="connsiteY2" fmla="*/ 384908 h 384908"/>
              <a:gd name="connsiteX3" fmla="*/ 95366 w 190731"/>
              <a:gd name="connsiteY3" fmla="*/ 384908 h 384908"/>
              <a:gd name="connsiteX4" fmla="*/ 0 w 190731"/>
              <a:gd name="connsiteY4" fmla="*/ 192454 h 384908"/>
              <a:gd name="connsiteX5" fmla="*/ 95366 w 190731"/>
              <a:gd name="connsiteY5" fmla="*/ 0 h 38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31" h="384908">
                <a:moveTo>
                  <a:pt x="95366" y="0"/>
                </a:moveTo>
                <a:lnTo>
                  <a:pt x="190731" y="0"/>
                </a:lnTo>
                <a:lnTo>
                  <a:pt x="190731" y="384908"/>
                </a:lnTo>
                <a:lnTo>
                  <a:pt x="95366" y="384908"/>
                </a:lnTo>
                <a:lnTo>
                  <a:pt x="0" y="192454"/>
                </a:lnTo>
                <a:lnTo>
                  <a:pt x="95366" y="0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7" name="مستطيل صحيح"/>
          <p:cNvSpPr/>
          <p:nvPr/>
        </p:nvSpPr>
        <p:spPr>
          <a:xfrm>
            <a:off x="3899051" y="4203426"/>
            <a:ext cx="4393896" cy="539750"/>
          </a:xfrm>
          <a:custGeom>
            <a:avLst/>
            <a:gdLst>
              <a:gd name="connsiteX0" fmla="*/ 0 w 3530138"/>
              <a:gd name="connsiteY0" fmla="*/ 0 h 596900"/>
              <a:gd name="connsiteX1" fmla="*/ 3530138 w 3530138"/>
              <a:gd name="connsiteY1" fmla="*/ 0 h 596900"/>
              <a:gd name="connsiteX2" fmla="*/ 3530138 w 3530138"/>
              <a:gd name="connsiteY2" fmla="*/ 105945 h 596900"/>
              <a:gd name="connsiteX3" fmla="*/ 3434773 w 3530138"/>
              <a:gd name="connsiteY3" fmla="*/ 105945 h 596900"/>
              <a:gd name="connsiteX4" fmla="*/ 3339407 w 3530138"/>
              <a:gd name="connsiteY4" fmla="*/ 298399 h 596900"/>
              <a:gd name="connsiteX5" fmla="*/ 3434773 w 3530138"/>
              <a:gd name="connsiteY5" fmla="*/ 490853 h 596900"/>
              <a:gd name="connsiteX6" fmla="*/ 3530138 w 3530138"/>
              <a:gd name="connsiteY6" fmla="*/ 490853 h 596900"/>
              <a:gd name="connsiteX7" fmla="*/ 3530138 w 3530138"/>
              <a:gd name="connsiteY7" fmla="*/ 596900 h 596900"/>
              <a:gd name="connsiteX8" fmla="*/ 0 w 3530138"/>
              <a:gd name="connsiteY8" fmla="*/ 596900 h 596900"/>
              <a:gd name="connsiteX9" fmla="*/ 0 w 3530138"/>
              <a:gd name="connsiteY9" fmla="*/ 490853 h 596900"/>
              <a:gd name="connsiteX10" fmla="*/ 95366 w 3530138"/>
              <a:gd name="connsiteY10" fmla="*/ 490853 h 596900"/>
              <a:gd name="connsiteX11" fmla="*/ 190731 w 3530138"/>
              <a:gd name="connsiteY11" fmla="*/ 298399 h 596900"/>
              <a:gd name="connsiteX12" fmla="*/ 95366 w 3530138"/>
              <a:gd name="connsiteY12" fmla="*/ 105945 h 596900"/>
              <a:gd name="connsiteX13" fmla="*/ 0 w 3530138"/>
              <a:gd name="connsiteY13" fmla="*/ 105945 h 596900"/>
              <a:gd name="connsiteX14" fmla="*/ 0 w 3530138"/>
              <a:gd name="connsiteY14" fmla="*/ 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30138" h="596900">
                <a:moveTo>
                  <a:pt x="0" y="0"/>
                </a:moveTo>
                <a:lnTo>
                  <a:pt x="3530138" y="0"/>
                </a:lnTo>
                <a:lnTo>
                  <a:pt x="3530138" y="105945"/>
                </a:lnTo>
                <a:lnTo>
                  <a:pt x="3434773" y="105945"/>
                </a:lnTo>
                <a:lnTo>
                  <a:pt x="3339407" y="298399"/>
                </a:lnTo>
                <a:lnTo>
                  <a:pt x="3434773" y="490853"/>
                </a:lnTo>
                <a:lnTo>
                  <a:pt x="3530138" y="490853"/>
                </a:lnTo>
                <a:lnTo>
                  <a:pt x="3530138" y="596900"/>
                </a:lnTo>
                <a:lnTo>
                  <a:pt x="0" y="596900"/>
                </a:lnTo>
                <a:lnTo>
                  <a:pt x="0" y="490853"/>
                </a:lnTo>
                <a:lnTo>
                  <a:pt x="95366" y="490853"/>
                </a:lnTo>
                <a:lnTo>
                  <a:pt x="190731" y="298399"/>
                </a:lnTo>
                <a:lnTo>
                  <a:pt x="95366" y="105945"/>
                </a:lnTo>
                <a:lnTo>
                  <a:pt x="0" y="105945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>
                <a:solidFill>
                  <a:srgbClr val="C00000"/>
                </a:solidFill>
              </a:rPr>
              <a:t>القلم</a:t>
            </a:r>
            <a:endParaRPr lang="ar-JO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6" name="السؤال التالي"/>
          <p:cNvGrpSpPr/>
          <p:nvPr/>
        </p:nvGrpSpPr>
        <p:grpSpPr>
          <a:xfrm>
            <a:off x="5360555" y="6168568"/>
            <a:ext cx="1470891" cy="529888"/>
            <a:chOff x="5360555" y="6168568"/>
            <a:chExt cx="1470891" cy="529888"/>
          </a:xfrm>
        </p:grpSpPr>
        <p:sp>
          <p:nvSpPr>
            <p:cNvPr id="105" name="شكل حر 104">
              <a:hlinkClick r:id="" action="ppaction://hlinkshowjump?jump=nextslide"/>
            </p:cNvPr>
            <p:cNvSpPr/>
            <p:nvPr/>
          </p:nvSpPr>
          <p:spPr>
            <a:xfrm>
              <a:off x="5360555" y="6668403"/>
              <a:ext cx="1007" cy="1266"/>
            </a:xfrm>
            <a:custGeom>
              <a:avLst/>
              <a:gdLst>
                <a:gd name="connsiteX0" fmla="*/ 0 w 1007"/>
                <a:gd name="connsiteY0" fmla="*/ 0 h 1266"/>
                <a:gd name="connsiteX1" fmla="*/ 1007 w 1007"/>
                <a:gd name="connsiteY1" fmla="*/ 0 h 1266"/>
                <a:gd name="connsiteX2" fmla="*/ 0 w 1007"/>
                <a:gd name="connsiteY2" fmla="*/ 1266 h 1266"/>
                <a:gd name="connsiteX3" fmla="*/ 0 w 1007"/>
                <a:gd name="connsiteY3" fmla="*/ 0 h 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" h="1266">
                  <a:moveTo>
                    <a:pt x="0" y="0"/>
                  </a:moveTo>
                  <a:lnTo>
                    <a:pt x="1007" y="0"/>
                  </a:lnTo>
                  <a:lnTo>
                    <a:pt x="0" y="126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4" name="شكل حر 103">
              <a:hlinkClick r:id="" action="ppaction://hlinkshowjump?jump=nextslide"/>
            </p:cNvPr>
            <p:cNvSpPr/>
            <p:nvPr/>
          </p:nvSpPr>
          <p:spPr>
            <a:xfrm>
              <a:off x="6830440" y="6668403"/>
              <a:ext cx="1006" cy="1266"/>
            </a:xfrm>
            <a:custGeom>
              <a:avLst/>
              <a:gdLst>
                <a:gd name="connsiteX0" fmla="*/ 0 w 1006"/>
                <a:gd name="connsiteY0" fmla="*/ 0 h 1266"/>
                <a:gd name="connsiteX1" fmla="*/ 1006 w 1006"/>
                <a:gd name="connsiteY1" fmla="*/ 0 h 1266"/>
                <a:gd name="connsiteX2" fmla="*/ 1006 w 1006"/>
                <a:gd name="connsiteY2" fmla="*/ 1266 h 1266"/>
                <a:gd name="connsiteX3" fmla="*/ 0 w 1006"/>
                <a:gd name="connsiteY3" fmla="*/ 0 h 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" h="1266">
                  <a:moveTo>
                    <a:pt x="0" y="0"/>
                  </a:moveTo>
                  <a:lnTo>
                    <a:pt x="1006" y="0"/>
                  </a:lnTo>
                  <a:lnTo>
                    <a:pt x="1006" y="126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3" name="شكل حر 102">
              <a:hlinkClick r:id="" action="ppaction://hlinkshowjump?jump=nextslide"/>
            </p:cNvPr>
            <p:cNvSpPr/>
            <p:nvPr/>
          </p:nvSpPr>
          <p:spPr>
            <a:xfrm>
              <a:off x="5390407" y="6168568"/>
              <a:ext cx="1411189" cy="529888"/>
            </a:xfrm>
            <a:custGeom>
              <a:avLst/>
              <a:gdLst>
                <a:gd name="connsiteX0" fmla="*/ 57590 w 1411189"/>
                <a:gd name="connsiteY0" fmla="*/ 0 h 529888"/>
                <a:gd name="connsiteX1" fmla="*/ 1353599 w 1411189"/>
                <a:gd name="connsiteY1" fmla="*/ 0 h 529888"/>
                <a:gd name="connsiteX2" fmla="*/ 1377345 w 1411189"/>
                <a:gd name="connsiteY2" fmla="*/ 29881 h 529888"/>
                <a:gd name="connsiteX3" fmla="*/ 1411189 w 1411189"/>
                <a:gd name="connsiteY3" fmla="*/ 29881 h 529888"/>
                <a:gd name="connsiteX4" fmla="*/ 1411189 w 1411189"/>
                <a:gd name="connsiteY4" fmla="*/ 30224 h 529888"/>
                <a:gd name="connsiteX5" fmla="*/ 1410897 w 1411189"/>
                <a:gd name="connsiteY5" fmla="*/ 30224 h 529888"/>
                <a:gd name="connsiteX6" fmla="*/ 1380754 w 1411189"/>
                <a:gd name="connsiteY6" fmla="*/ 265029 h 529888"/>
                <a:gd name="connsiteX7" fmla="*/ 1410897 w 1411189"/>
                <a:gd name="connsiteY7" fmla="*/ 499835 h 529888"/>
                <a:gd name="connsiteX8" fmla="*/ 1377345 w 1411189"/>
                <a:gd name="connsiteY8" fmla="*/ 499835 h 529888"/>
                <a:gd name="connsiteX9" fmla="*/ 1353599 w 1411189"/>
                <a:gd name="connsiteY9" fmla="*/ 529716 h 529888"/>
                <a:gd name="connsiteX10" fmla="*/ 1353736 w 1411189"/>
                <a:gd name="connsiteY10" fmla="*/ 529888 h 529888"/>
                <a:gd name="connsiteX11" fmla="*/ 57453 w 1411189"/>
                <a:gd name="connsiteY11" fmla="*/ 529888 h 529888"/>
                <a:gd name="connsiteX12" fmla="*/ 57590 w 1411189"/>
                <a:gd name="connsiteY12" fmla="*/ 529716 h 529888"/>
                <a:gd name="connsiteX13" fmla="*/ 33844 w 1411189"/>
                <a:gd name="connsiteY13" fmla="*/ 499835 h 529888"/>
                <a:gd name="connsiteX14" fmla="*/ 291 w 1411189"/>
                <a:gd name="connsiteY14" fmla="*/ 499835 h 529888"/>
                <a:gd name="connsiteX15" fmla="*/ 30434 w 1411189"/>
                <a:gd name="connsiteY15" fmla="*/ 265029 h 529888"/>
                <a:gd name="connsiteX16" fmla="*/ 291 w 1411189"/>
                <a:gd name="connsiteY16" fmla="*/ 30224 h 529888"/>
                <a:gd name="connsiteX17" fmla="*/ 0 w 1411189"/>
                <a:gd name="connsiteY17" fmla="*/ 30224 h 529888"/>
                <a:gd name="connsiteX18" fmla="*/ 0 w 1411189"/>
                <a:gd name="connsiteY18" fmla="*/ 29881 h 529888"/>
                <a:gd name="connsiteX19" fmla="*/ 33844 w 1411189"/>
                <a:gd name="connsiteY19" fmla="*/ 29881 h 529888"/>
                <a:gd name="connsiteX20" fmla="*/ 57590 w 1411189"/>
                <a:gd name="connsiteY20" fmla="*/ 0 h 52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1189" h="529888">
                  <a:moveTo>
                    <a:pt x="57590" y="0"/>
                  </a:moveTo>
                  <a:lnTo>
                    <a:pt x="1353599" y="0"/>
                  </a:lnTo>
                  <a:lnTo>
                    <a:pt x="1377345" y="29881"/>
                  </a:lnTo>
                  <a:lnTo>
                    <a:pt x="1411189" y="29881"/>
                  </a:lnTo>
                  <a:lnTo>
                    <a:pt x="1411189" y="30224"/>
                  </a:lnTo>
                  <a:lnTo>
                    <a:pt x="1410897" y="30224"/>
                  </a:lnTo>
                  <a:lnTo>
                    <a:pt x="1380754" y="265029"/>
                  </a:lnTo>
                  <a:lnTo>
                    <a:pt x="1410897" y="499835"/>
                  </a:lnTo>
                  <a:lnTo>
                    <a:pt x="1377345" y="499835"/>
                  </a:lnTo>
                  <a:lnTo>
                    <a:pt x="1353599" y="529716"/>
                  </a:lnTo>
                  <a:lnTo>
                    <a:pt x="1353736" y="529888"/>
                  </a:lnTo>
                  <a:lnTo>
                    <a:pt x="57453" y="529888"/>
                  </a:lnTo>
                  <a:lnTo>
                    <a:pt x="57590" y="529716"/>
                  </a:lnTo>
                  <a:lnTo>
                    <a:pt x="33844" y="499835"/>
                  </a:lnTo>
                  <a:lnTo>
                    <a:pt x="291" y="499835"/>
                  </a:lnTo>
                  <a:lnTo>
                    <a:pt x="30434" y="265029"/>
                  </a:lnTo>
                  <a:lnTo>
                    <a:pt x="291" y="30224"/>
                  </a:lnTo>
                  <a:lnTo>
                    <a:pt x="0" y="30224"/>
                  </a:lnTo>
                  <a:lnTo>
                    <a:pt x="0" y="29881"/>
                  </a:lnTo>
                  <a:lnTo>
                    <a:pt x="33844" y="29881"/>
                  </a:lnTo>
                  <a:lnTo>
                    <a:pt x="5759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6" name="السؤال">
              <a:hlinkClick r:id="" action="ppaction://hlinkshowjump?jump=nextslide"/>
            </p:cNvPr>
            <p:cNvSpPr/>
            <p:nvPr/>
          </p:nvSpPr>
          <p:spPr>
            <a:xfrm>
              <a:off x="5420139" y="6213304"/>
              <a:ext cx="1351722" cy="440416"/>
            </a:xfrm>
            <a:custGeom>
              <a:avLst/>
              <a:gdLst>
                <a:gd name="connsiteX0" fmla="*/ 306903 w 5162550"/>
                <a:gd name="connsiteY0" fmla="*/ 0 h 2955926"/>
                <a:gd name="connsiteX1" fmla="*/ 4855647 w 5162550"/>
                <a:gd name="connsiteY1" fmla="*/ 0 h 2955926"/>
                <a:gd name="connsiteX2" fmla="*/ 4938991 w 5162550"/>
                <a:gd name="connsiteY2" fmla="*/ 166687 h 2955926"/>
                <a:gd name="connsiteX3" fmla="*/ 5057778 w 5162550"/>
                <a:gd name="connsiteY3" fmla="*/ 166687 h 2955926"/>
                <a:gd name="connsiteX4" fmla="*/ 5057778 w 5162550"/>
                <a:gd name="connsiteY4" fmla="*/ 168599 h 2955926"/>
                <a:gd name="connsiteX5" fmla="*/ 5056754 w 5162550"/>
                <a:gd name="connsiteY5" fmla="*/ 168599 h 2955926"/>
                <a:gd name="connsiteX6" fmla="*/ 4950958 w 5162550"/>
                <a:gd name="connsiteY6" fmla="*/ 1478438 h 2955926"/>
                <a:gd name="connsiteX7" fmla="*/ 5056754 w 5162550"/>
                <a:gd name="connsiteY7" fmla="*/ 2788276 h 2955926"/>
                <a:gd name="connsiteX8" fmla="*/ 5162550 w 5162550"/>
                <a:gd name="connsiteY8" fmla="*/ 2788276 h 2955926"/>
                <a:gd name="connsiteX9" fmla="*/ 5162550 w 5162550"/>
                <a:gd name="connsiteY9" fmla="*/ 2795341 h 2955926"/>
                <a:gd name="connsiteX10" fmla="*/ 5159018 w 5162550"/>
                <a:gd name="connsiteY10" fmla="*/ 2788277 h 2955926"/>
                <a:gd name="connsiteX11" fmla="*/ 4938991 w 5162550"/>
                <a:gd name="connsiteY11" fmla="*/ 2788277 h 2955926"/>
                <a:gd name="connsiteX12" fmla="*/ 4855647 w 5162550"/>
                <a:gd name="connsiteY12" fmla="*/ 2954965 h 2955926"/>
                <a:gd name="connsiteX13" fmla="*/ 4856128 w 5162550"/>
                <a:gd name="connsiteY13" fmla="*/ 2955926 h 2955926"/>
                <a:gd name="connsiteX14" fmla="*/ 306422 w 5162550"/>
                <a:gd name="connsiteY14" fmla="*/ 2955926 h 2955926"/>
                <a:gd name="connsiteX15" fmla="*/ 306903 w 5162550"/>
                <a:gd name="connsiteY15" fmla="*/ 2954965 h 2955926"/>
                <a:gd name="connsiteX16" fmla="*/ 223559 w 5162550"/>
                <a:gd name="connsiteY16" fmla="*/ 2788277 h 2955926"/>
                <a:gd name="connsiteX17" fmla="*/ 3532 w 5162550"/>
                <a:gd name="connsiteY17" fmla="*/ 2788277 h 2955926"/>
                <a:gd name="connsiteX18" fmla="*/ 0 w 5162550"/>
                <a:gd name="connsiteY18" fmla="*/ 2795341 h 2955926"/>
                <a:gd name="connsiteX19" fmla="*/ 0 w 5162550"/>
                <a:gd name="connsiteY19" fmla="*/ 2788276 h 2955926"/>
                <a:gd name="connsiteX20" fmla="*/ 105796 w 5162550"/>
                <a:gd name="connsiteY20" fmla="*/ 2788276 h 2955926"/>
                <a:gd name="connsiteX21" fmla="*/ 211592 w 5162550"/>
                <a:gd name="connsiteY21" fmla="*/ 1478438 h 2955926"/>
                <a:gd name="connsiteX22" fmla="*/ 105796 w 5162550"/>
                <a:gd name="connsiteY22" fmla="*/ 168599 h 2955926"/>
                <a:gd name="connsiteX23" fmla="*/ 104773 w 5162550"/>
                <a:gd name="connsiteY23" fmla="*/ 168599 h 2955926"/>
                <a:gd name="connsiteX24" fmla="*/ 104773 w 5162550"/>
                <a:gd name="connsiteY24" fmla="*/ 166687 h 2955926"/>
                <a:gd name="connsiteX25" fmla="*/ 223559 w 5162550"/>
                <a:gd name="connsiteY25" fmla="*/ 166687 h 2955926"/>
                <a:gd name="connsiteX26" fmla="*/ 306903 w 5162550"/>
                <a:gd name="connsiteY26" fmla="*/ 0 h 295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2550" h="2955926">
                  <a:moveTo>
                    <a:pt x="306903" y="0"/>
                  </a:moveTo>
                  <a:lnTo>
                    <a:pt x="4855647" y="0"/>
                  </a:lnTo>
                  <a:lnTo>
                    <a:pt x="4938991" y="166687"/>
                  </a:lnTo>
                  <a:lnTo>
                    <a:pt x="5057778" y="166687"/>
                  </a:lnTo>
                  <a:lnTo>
                    <a:pt x="5057778" y="168599"/>
                  </a:lnTo>
                  <a:lnTo>
                    <a:pt x="5056754" y="168599"/>
                  </a:lnTo>
                  <a:lnTo>
                    <a:pt x="4950958" y="1478438"/>
                  </a:lnTo>
                  <a:lnTo>
                    <a:pt x="5056754" y="2788276"/>
                  </a:lnTo>
                  <a:lnTo>
                    <a:pt x="5162550" y="2788276"/>
                  </a:lnTo>
                  <a:lnTo>
                    <a:pt x="5162550" y="2795341"/>
                  </a:lnTo>
                  <a:lnTo>
                    <a:pt x="5159018" y="2788277"/>
                  </a:lnTo>
                  <a:lnTo>
                    <a:pt x="4938991" y="2788277"/>
                  </a:lnTo>
                  <a:lnTo>
                    <a:pt x="4855647" y="2954965"/>
                  </a:lnTo>
                  <a:lnTo>
                    <a:pt x="4856128" y="2955926"/>
                  </a:lnTo>
                  <a:lnTo>
                    <a:pt x="306422" y="2955926"/>
                  </a:lnTo>
                  <a:lnTo>
                    <a:pt x="306903" y="2954965"/>
                  </a:lnTo>
                  <a:lnTo>
                    <a:pt x="223559" y="2788277"/>
                  </a:lnTo>
                  <a:lnTo>
                    <a:pt x="3532" y="2788277"/>
                  </a:lnTo>
                  <a:lnTo>
                    <a:pt x="0" y="2795341"/>
                  </a:lnTo>
                  <a:lnTo>
                    <a:pt x="0" y="2788276"/>
                  </a:lnTo>
                  <a:lnTo>
                    <a:pt x="105796" y="2788276"/>
                  </a:lnTo>
                  <a:lnTo>
                    <a:pt x="211592" y="1478438"/>
                  </a:lnTo>
                  <a:lnTo>
                    <a:pt x="105796" y="168599"/>
                  </a:lnTo>
                  <a:lnTo>
                    <a:pt x="104773" y="168599"/>
                  </a:lnTo>
                  <a:lnTo>
                    <a:pt x="104773" y="166687"/>
                  </a:lnTo>
                  <a:lnTo>
                    <a:pt x="223559" y="166687"/>
                  </a:lnTo>
                  <a:lnTo>
                    <a:pt x="306903" y="0"/>
                  </a:lnTo>
                  <a:close/>
                </a:path>
              </a:pathLst>
            </a:cu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JO" sz="20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السؤال التالي</a:t>
              </a:r>
              <a:endParaRPr lang="ar-JO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9" name="شكل حر 118"/>
          <p:cNvSpPr/>
          <p:nvPr/>
        </p:nvSpPr>
        <p:spPr>
          <a:xfrm>
            <a:off x="0" y="111446"/>
            <a:ext cx="12192000" cy="820539"/>
          </a:xfrm>
          <a:custGeom>
            <a:avLst/>
            <a:gdLst>
              <a:gd name="connsiteX0" fmla="*/ 0 w 12192000"/>
              <a:gd name="connsiteY0" fmla="*/ 0 h 876444"/>
              <a:gd name="connsiteX1" fmla="*/ 12192000 w 12192000"/>
              <a:gd name="connsiteY1" fmla="*/ 0 h 876444"/>
              <a:gd name="connsiteX2" fmla="*/ 12192000 w 12192000"/>
              <a:gd name="connsiteY2" fmla="*/ 876444 h 876444"/>
              <a:gd name="connsiteX3" fmla="*/ 12181042 w 12192000"/>
              <a:gd name="connsiteY3" fmla="*/ 871012 h 876444"/>
              <a:gd name="connsiteX4" fmla="*/ 6096000 w 12192000"/>
              <a:gd name="connsiteY4" fmla="*/ 240882 h 876444"/>
              <a:gd name="connsiteX5" fmla="*/ 10958 w 12192000"/>
              <a:gd name="connsiteY5" fmla="*/ 871012 h 876444"/>
              <a:gd name="connsiteX6" fmla="*/ 0 w 12192000"/>
              <a:gd name="connsiteY6" fmla="*/ 876444 h 876444"/>
              <a:gd name="connsiteX7" fmla="*/ 0 w 12192000"/>
              <a:gd name="connsiteY7" fmla="*/ 0 h 8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76444">
                <a:moveTo>
                  <a:pt x="0" y="0"/>
                </a:moveTo>
                <a:lnTo>
                  <a:pt x="12192000" y="0"/>
                </a:lnTo>
                <a:lnTo>
                  <a:pt x="12192000" y="876444"/>
                </a:lnTo>
                <a:lnTo>
                  <a:pt x="12181042" y="871012"/>
                </a:lnTo>
                <a:cubicBezTo>
                  <a:pt x="11374338" y="505947"/>
                  <a:pt x="8955088" y="240882"/>
                  <a:pt x="6096000" y="240882"/>
                </a:cubicBezTo>
                <a:cubicBezTo>
                  <a:pt x="3236912" y="240882"/>
                  <a:pt x="817662" y="505947"/>
                  <a:pt x="10958" y="871012"/>
                </a:cubicBezTo>
                <a:lnTo>
                  <a:pt x="0" y="876444"/>
                </a:lnTo>
                <a:lnTo>
                  <a:pt x="0" y="0"/>
                </a:lnTo>
                <a:close/>
              </a:path>
            </a:pathLst>
          </a:custGeom>
          <a:solidFill>
            <a:srgbClr val="FFC745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17" name="شكل حر 116"/>
          <p:cNvSpPr/>
          <p:nvPr/>
        </p:nvSpPr>
        <p:spPr>
          <a:xfrm>
            <a:off x="0" y="-1"/>
            <a:ext cx="12192000" cy="820539"/>
          </a:xfrm>
          <a:custGeom>
            <a:avLst/>
            <a:gdLst>
              <a:gd name="connsiteX0" fmla="*/ 0 w 12192000"/>
              <a:gd name="connsiteY0" fmla="*/ 0 h 876444"/>
              <a:gd name="connsiteX1" fmla="*/ 12192000 w 12192000"/>
              <a:gd name="connsiteY1" fmla="*/ 0 h 876444"/>
              <a:gd name="connsiteX2" fmla="*/ 12192000 w 12192000"/>
              <a:gd name="connsiteY2" fmla="*/ 876444 h 876444"/>
              <a:gd name="connsiteX3" fmla="*/ 12181042 w 12192000"/>
              <a:gd name="connsiteY3" fmla="*/ 871012 h 876444"/>
              <a:gd name="connsiteX4" fmla="*/ 6096000 w 12192000"/>
              <a:gd name="connsiteY4" fmla="*/ 240882 h 876444"/>
              <a:gd name="connsiteX5" fmla="*/ 10958 w 12192000"/>
              <a:gd name="connsiteY5" fmla="*/ 871012 h 876444"/>
              <a:gd name="connsiteX6" fmla="*/ 0 w 12192000"/>
              <a:gd name="connsiteY6" fmla="*/ 876444 h 876444"/>
              <a:gd name="connsiteX7" fmla="*/ 0 w 12192000"/>
              <a:gd name="connsiteY7" fmla="*/ 0 h 8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76444">
                <a:moveTo>
                  <a:pt x="0" y="0"/>
                </a:moveTo>
                <a:lnTo>
                  <a:pt x="12192000" y="0"/>
                </a:lnTo>
                <a:lnTo>
                  <a:pt x="12192000" y="876444"/>
                </a:lnTo>
                <a:lnTo>
                  <a:pt x="12181042" y="871012"/>
                </a:lnTo>
                <a:cubicBezTo>
                  <a:pt x="11374338" y="505947"/>
                  <a:pt x="8955088" y="240882"/>
                  <a:pt x="6096000" y="240882"/>
                </a:cubicBezTo>
                <a:cubicBezTo>
                  <a:pt x="3236912" y="240882"/>
                  <a:pt x="817662" y="505947"/>
                  <a:pt x="10958" y="871012"/>
                </a:cubicBezTo>
                <a:lnTo>
                  <a:pt x="0" y="8764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grpSp>
        <p:nvGrpSpPr>
          <p:cNvPr id="38" name="مجموعة 37"/>
          <p:cNvGrpSpPr/>
          <p:nvPr/>
        </p:nvGrpSpPr>
        <p:grpSpPr>
          <a:xfrm flipH="1">
            <a:off x="10647125" y="5275933"/>
            <a:ext cx="3129840" cy="3130600"/>
            <a:chOff x="5016000" y="2348474"/>
            <a:chExt cx="2160001" cy="2160526"/>
          </a:xfrm>
        </p:grpSpPr>
        <p:sp>
          <p:nvSpPr>
            <p:cNvPr id="39" name="قوس ممتلئ 38"/>
            <p:cNvSpPr/>
            <p:nvPr/>
          </p:nvSpPr>
          <p:spPr>
            <a:xfrm flipH="1" flipV="1">
              <a:off x="5016000" y="2348474"/>
              <a:ext cx="2160000" cy="2160000"/>
            </a:xfrm>
            <a:prstGeom prst="blockArc">
              <a:avLst>
                <a:gd name="adj1" fmla="val 10800000"/>
                <a:gd name="adj2" fmla="val 16180667"/>
                <a:gd name="adj3" fmla="val 12847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0" name="قوس ممتلئ 39"/>
            <p:cNvSpPr/>
            <p:nvPr/>
          </p:nvSpPr>
          <p:spPr>
            <a:xfrm flipH="1">
              <a:off x="5016000" y="2349000"/>
              <a:ext cx="2160000" cy="2160000"/>
            </a:xfrm>
            <a:prstGeom prst="blockArc">
              <a:avLst>
                <a:gd name="adj1" fmla="val 10800000"/>
                <a:gd name="adj2" fmla="val 16190867"/>
                <a:gd name="adj3" fmla="val 12848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1" name="قوس ممتلئ 40"/>
            <p:cNvSpPr/>
            <p:nvPr/>
          </p:nvSpPr>
          <p:spPr>
            <a:xfrm>
              <a:off x="5016001" y="2349000"/>
              <a:ext cx="2160000" cy="2160000"/>
            </a:xfrm>
            <a:prstGeom prst="blockArc">
              <a:avLst>
                <a:gd name="adj1" fmla="val 10800000"/>
                <a:gd name="adj2" fmla="val 16201067"/>
                <a:gd name="adj3" fmla="val 12848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2" name="قوس ممتلئ 41"/>
            <p:cNvSpPr/>
            <p:nvPr/>
          </p:nvSpPr>
          <p:spPr>
            <a:xfrm flipV="1">
              <a:off x="5016001" y="2348474"/>
              <a:ext cx="2160000" cy="2160000"/>
            </a:xfrm>
            <a:prstGeom prst="blockArc">
              <a:avLst>
                <a:gd name="adj1" fmla="val 10800000"/>
                <a:gd name="adj2" fmla="val 16211296"/>
                <a:gd name="adj3" fmla="val 12958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مجموعة 42"/>
          <p:cNvGrpSpPr/>
          <p:nvPr/>
        </p:nvGrpSpPr>
        <p:grpSpPr>
          <a:xfrm>
            <a:off x="-1564920" y="5275933"/>
            <a:ext cx="3129840" cy="3130600"/>
            <a:chOff x="5016000" y="2348474"/>
            <a:chExt cx="2160001" cy="2160526"/>
          </a:xfrm>
        </p:grpSpPr>
        <p:sp>
          <p:nvSpPr>
            <p:cNvPr id="44" name="قوس ممتلئ 43"/>
            <p:cNvSpPr/>
            <p:nvPr/>
          </p:nvSpPr>
          <p:spPr>
            <a:xfrm flipH="1" flipV="1">
              <a:off x="5016000" y="2348474"/>
              <a:ext cx="2160000" cy="2160000"/>
            </a:xfrm>
            <a:prstGeom prst="blockArc">
              <a:avLst>
                <a:gd name="adj1" fmla="val 10800000"/>
                <a:gd name="adj2" fmla="val 16180667"/>
                <a:gd name="adj3" fmla="val 12847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5" name="قوس ممتلئ 44"/>
            <p:cNvSpPr/>
            <p:nvPr/>
          </p:nvSpPr>
          <p:spPr>
            <a:xfrm flipH="1">
              <a:off x="5016000" y="2349000"/>
              <a:ext cx="2160000" cy="2160000"/>
            </a:xfrm>
            <a:prstGeom prst="blockArc">
              <a:avLst>
                <a:gd name="adj1" fmla="val 10800000"/>
                <a:gd name="adj2" fmla="val 16190867"/>
                <a:gd name="adj3" fmla="val 12848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6" name="قوس ممتلئ 45"/>
            <p:cNvSpPr/>
            <p:nvPr/>
          </p:nvSpPr>
          <p:spPr>
            <a:xfrm>
              <a:off x="5016001" y="2349000"/>
              <a:ext cx="2160000" cy="2160000"/>
            </a:xfrm>
            <a:prstGeom prst="blockArc">
              <a:avLst>
                <a:gd name="adj1" fmla="val 10800000"/>
                <a:gd name="adj2" fmla="val 16201067"/>
                <a:gd name="adj3" fmla="val 12848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  <p:sp>
          <p:nvSpPr>
            <p:cNvPr id="47" name="قوس ممتلئ 46"/>
            <p:cNvSpPr/>
            <p:nvPr/>
          </p:nvSpPr>
          <p:spPr>
            <a:xfrm flipV="1">
              <a:off x="5016001" y="2348474"/>
              <a:ext cx="2160000" cy="2160000"/>
            </a:xfrm>
            <a:prstGeom prst="blockArc">
              <a:avLst>
                <a:gd name="adj1" fmla="val 10800000"/>
                <a:gd name="adj2" fmla="val 16211296"/>
                <a:gd name="adj3" fmla="val 12958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solidFill>
                  <a:schemeClr val="tx1"/>
                </a:solidFill>
              </a:endParaRPr>
            </a:p>
          </p:txBody>
        </p:sp>
      </p:grpSp>
      <p:sp>
        <p:nvSpPr>
          <p:cNvPr id="31" name="أحسنت"/>
          <p:cNvSpPr/>
          <p:nvPr/>
        </p:nvSpPr>
        <p:spPr>
          <a:xfrm>
            <a:off x="3549644" y="989982"/>
            <a:ext cx="5092714" cy="2783666"/>
          </a:xfrm>
          <a:custGeom>
            <a:avLst/>
            <a:gdLst>
              <a:gd name="connsiteX0" fmla="*/ 306903 w 5162550"/>
              <a:gd name="connsiteY0" fmla="*/ 0 h 2955926"/>
              <a:gd name="connsiteX1" fmla="*/ 4855647 w 5162550"/>
              <a:gd name="connsiteY1" fmla="*/ 0 h 2955926"/>
              <a:gd name="connsiteX2" fmla="*/ 4938991 w 5162550"/>
              <a:gd name="connsiteY2" fmla="*/ 166687 h 2955926"/>
              <a:gd name="connsiteX3" fmla="*/ 5057778 w 5162550"/>
              <a:gd name="connsiteY3" fmla="*/ 166687 h 2955926"/>
              <a:gd name="connsiteX4" fmla="*/ 5057778 w 5162550"/>
              <a:gd name="connsiteY4" fmla="*/ 168599 h 2955926"/>
              <a:gd name="connsiteX5" fmla="*/ 5056754 w 5162550"/>
              <a:gd name="connsiteY5" fmla="*/ 168599 h 2955926"/>
              <a:gd name="connsiteX6" fmla="*/ 4950958 w 5162550"/>
              <a:gd name="connsiteY6" fmla="*/ 1478438 h 2955926"/>
              <a:gd name="connsiteX7" fmla="*/ 5056754 w 5162550"/>
              <a:gd name="connsiteY7" fmla="*/ 2788276 h 2955926"/>
              <a:gd name="connsiteX8" fmla="*/ 5162550 w 5162550"/>
              <a:gd name="connsiteY8" fmla="*/ 2788276 h 2955926"/>
              <a:gd name="connsiteX9" fmla="*/ 5162550 w 5162550"/>
              <a:gd name="connsiteY9" fmla="*/ 2795341 h 2955926"/>
              <a:gd name="connsiteX10" fmla="*/ 5159018 w 5162550"/>
              <a:gd name="connsiteY10" fmla="*/ 2788277 h 2955926"/>
              <a:gd name="connsiteX11" fmla="*/ 4938991 w 5162550"/>
              <a:gd name="connsiteY11" fmla="*/ 2788277 h 2955926"/>
              <a:gd name="connsiteX12" fmla="*/ 4855647 w 5162550"/>
              <a:gd name="connsiteY12" fmla="*/ 2954965 h 2955926"/>
              <a:gd name="connsiteX13" fmla="*/ 4856128 w 5162550"/>
              <a:gd name="connsiteY13" fmla="*/ 2955926 h 2955926"/>
              <a:gd name="connsiteX14" fmla="*/ 306422 w 5162550"/>
              <a:gd name="connsiteY14" fmla="*/ 2955926 h 2955926"/>
              <a:gd name="connsiteX15" fmla="*/ 306903 w 5162550"/>
              <a:gd name="connsiteY15" fmla="*/ 2954965 h 2955926"/>
              <a:gd name="connsiteX16" fmla="*/ 223559 w 5162550"/>
              <a:gd name="connsiteY16" fmla="*/ 2788277 h 2955926"/>
              <a:gd name="connsiteX17" fmla="*/ 3532 w 5162550"/>
              <a:gd name="connsiteY17" fmla="*/ 2788277 h 2955926"/>
              <a:gd name="connsiteX18" fmla="*/ 0 w 5162550"/>
              <a:gd name="connsiteY18" fmla="*/ 2795341 h 2955926"/>
              <a:gd name="connsiteX19" fmla="*/ 0 w 5162550"/>
              <a:gd name="connsiteY19" fmla="*/ 2788276 h 2955926"/>
              <a:gd name="connsiteX20" fmla="*/ 105796 w 5162550"/>
              <a:gd name="connsiteY20" fmla="*/ 2788276 h 2955926"/>
              <a:gd name="connsiteX21" fmla="*/ 211592 w 5162550"/>
              <a:gd name="connsiteY21" fmla="*/ 1478438 h 2955926"/>
              <a:gd name="connsiteX22" fmla="*/ 105796 w 5162550"/>
              <a:gd name="connsiteY22" fmla="*/ 168599 h 2955926"/>
              <a:gd name="connsiteX23" fmla="*/ 104773 w 5162550"/>
              <a:gd name="connsiteY23" fmla="*/ 168599 h 2955926"/>
              <a:gd name="connsiteX24" fmla="*/ 104773 w 5162550"/>
              <a:gd name="connsiteY24" fmla="*/ 166687 h 2955926"/>
              <a:gd name="connsiteX25" fmla="*/ 223559 w 5162550"/>
              <a:gd name="connsiteY25" fmla="*/ 166687 h 2955926"/>
              <a:gd name="connsiteX26" fmla="*/ 306903 w 5162550"/>
              <a:gd name="connsiteY26" fmla="*/ 0 h 295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62550" h="2955926">
                <a:moveTo>
                  <a:pt x="306903" y="0"/>
                </a:moveTo>
                <a:lnTo>
                  <a:pt x="4855647" y="0"/>
                </a:lnTo>
                <a:lnTo>
                  <a:pt x="4938991" y="166687"/>
                </a:lnTo>
                <a:lnTo>
                  <a:pt x="5057778" y="166687"/>
                </a:lnTo>
                <a:lnTo>
                  <a:pt x="5057778" y="168599"/>
                </a:lnTo>
                <a:lnTo>
                  <a:pt x="5056754" y="168599"/>
                </a:lnTo>
                <a:lnTo>
                  <a:pt x="4950958" y="1478438"/>
                </a:lnTo>
                <a:lnTo>
                  <a:pt x="5056754" y="2788276"/>
                </a:lnTo>
                <a:lnTo>
                  <a:pt x="5162550" y="2788276"/>
                </a:lnTo>
                <a:lnTo>
                  <a:pt x="5162550" y="2795341"/>
                </a:lnTo>
                <a:lnTo>
                  <a:pt x="5159018" y="2788277"/>
                </a:lnTo>
                <a:lnTo>
                  <a:pt x="4938991" y="2788277"/>
                </a:lnTo>
                <a:lnTo>
                  <a:pt x="4855647" y="2954965"/>
                </a:lnTo>
                <a:lnTo>
                  <a:pt x="4856128" y="2955926"/>
                </a:lnTo>
                <a:lnTo>
                  <a:pt x="306422" y="2955926"/>
                </a:lnTo>
                <a:lnTo>
                  <a:pt x="306903" y="2954965"/>
                </a:lnTo>
                <a:lnTo>
                  <a:pt x="223559" y="2788277"/>
                </a:lnTo>
                <a:lnTo>
                  <a:pt x="3532" y="2788277"/>
                </a:lnTo>
                <a:lnTo>
                  <a:pt x="0" y="2795341"/>
                </a:lnTo>
                <a:lnTo>
                  <a:pt x="0" y="2788276"/>
                </a:lnTo>
                <a:lnTo>
                  <a:pt x="105796" y="2788276"/>
                </a:lnTo>
                <a:lnTo>
                  <a:pt x="211592" y="1478438"/>
                </a:lnTo>
                <a:lnTo>
                  <a:pt x="105796" y="168599"/>
                </a:lnTo>
                <a:lnTo>
                  <a:pt x="104773" y="168599"/>
                </a:lnTo>
                <a:lnTo>
                  <a:pt x="104773" y="166687"/>
                </a:lnTo>
                <a:lnTo>
                  <a:pt x="223559" y="166687"/>
                </a:lnTo>
                <a:lnTo>
                  <a:pt x="306903" y="0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ما هو أول شيء خلقه الله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ar-S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سبحانه وتعالى ؟</a:t>
            </a:r>
            <a:endParaRPr lang="ar-JO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ar-JO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5" name="أحسنت"/>
          <p:cNvSpPr/>
          <p:nvPr/>
        </p:nvSpPr>
        <p:spPr>
          <a:xfrm>
            <a:off x="3708401" y="1148100"/>
            <a:ext cx="4775200" cy="2467429"/>
          </a:xfrm>
          <a:custGeom>
            <a:avLst/>
            <a:gdLst>
              <a:gd name="connsiteX0" fmla="*/ 306903 w 5162550"/>
              <a:gd name="connsiteY0" fmla="*/ 0 h 2955926"/>
              <a:gd name="connsiteX1" fmla="*/ 4855647 w 5162550"/>
              <a:gd name="connsiteY1" fmla="*/ 0 h 2955926"/>
              <a:gd name="connsiteX2" fmla="*/ 4938991 w 5162550"/>
              <a:gd name="connsiteY2" fmla="*/ 166687 h 2955926"/>
              <a:gd name="connsiteX3" fmla="*/ 5057778 w 5162550"/>
              <a:gd name="connsiteY3" fmla="*/ 166687 h 2955926"/>
              <a:gd name="connsiteX4" fmla="*/ 5057778 w 5162550"/>
              <a:gd name="connsiteY4" fmla="*/ 168599 h 2955926"/>
              <a:gd name="connsiteX5" fmla="*/ 5056754 w 5162550"/>
              <a:gd name="connsiteY5" fmla="*/ 168599 h 2955926"/>
              <a:gd name="connsiteX6" fmla="*/ 4950958 w 5162550"/>
              <a:gd name="connsiteY6" fmla="*/ 1478438 h 2955926"/>
              <a:gd name="connsiteX7" fmla="*/ 5056754 w 5162550"/>
              <a:gd name="connsiteY7" fmla="*/ 2788276 h 2955926"/>
              <a:gd name="connsiteX8" fmla="*/ 5162550 w 5162550"/>
              <a:gd name="connsiteY8" fmla="*/ 2788276 h 2955926"/>
              <a:gd name="connsiteX9" fmla="*/ 5162550 w 5162550"/>
              <a:gd name="connsiteY9" fmla="*/ 2795341 h 2955926"/>
              <a:gd name="connsiteX10" fmla="*/ 5159018 w 5162550"/>
              <a:gd name="connsiteY10" fmla="*/ 2788277 h 2955926"/>
              <a:gd name="connsiteX11" fmla="*/ 4938991 w 5162550"/>
              <a:gd name="connsiteY11" fmla="*/ 2788277 h 2955926"/>
              <a:gd name="connsiteX12" fmla="*/ 4855647 w 5162550"/>
              <a:gd name="connsiteY12" fmla="*/ 2954965 h 2955926"/>
              <a:gd name="connsiteX13" fmla="*/ 4856128 w 5162550"/>
              <a:gd name="connsiteY13" fmla="*/ 2955926 h 2955926"/>
              <a:gd name="connsiteX14" fmla="*/ 306422 w 5162550"/>
              <a:gd name="connsiteY14" fmla="*/ 2955926 h 2955926"/>
              <a:gd name="connsiteX15" fmla="*/ 306903 w 5162550"/>
              <a:gd name="connsiteY15" fmla="*/ 2954965 h 2955926"/>
              <a:gd name="connsiteX16" fmla="*/ 223559 w 5162550"/>
              <a:gd name="connsiteY16" fmla="*/ 2788277 h 2955926"/>
              <a:gd name="connsiteX17" fmla="*/ 3532 w 5162550"/>
              <a:gd name="connsiteY17" fmla="*/ 2788277 h 2955926"/>
              <a:gd name="connsiteX18" fmla="*/ 0 w 5162550"/>
              <a:gd name="connsiteY18" fmla="*/ 2795341 h 2955926"/>
              <a:gd name="connsiteX19" fmla="*/ 0 w 5162550"/>
              <a:gd name="connsiteY19" fmla="*/ 2788276 h 2955926"/>
              <a:gd name="connsiteX20" fmla="*/ 105796 w 5162550"/>
              <a:gd name="connsiteY20" fmla="*/ 2788276 h 2955926"/>
              <a:gd name="connsiteX21" fmla="*/ 211592 w 5162550"/>
              <a:gd name="connsiteY21" fmla="*/ 1478438 h 2955926"/>
              <a:gd name="connsiteX22" fmla="*/ 105796 w 5162550"/>
              <a:gd name="connsiteY22" fmla="*/ 168599 h 2955926"/>
              <a:gd name="connsiteX23" fmla="*/ 104773 w 5162550"/>
              <a:gd name="connsiteY23" fmla="*/ 168599 h 2955926"/>
              <a:gd name="connsiteX24" fmla="*/ 104773 w 5162550"/>
              <a:gd name="connsiteY24" fmla="*/ 166687 h 2955926"/>
              <a:gd name="connsiteX25" fmla="*/ 223559 w 5162550"/>
              <a:gd name="connsiteY25" fmla="*/ 166687 h 2955926"/>
              <a:gd name="connsiteX26" fmla="*/ 306903 w 5162550"/>
              <a:gd name="connsiteY26" fmla="*/ 0 h 295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62550" h="2955926">
                <a:moveTo>
                  <a:pt x="306903" y="0"/>
                </a:moveTo>
                <a:lnTo>
                  <a:pt x="4855647" y="0"/>
                </a:lnTo>
                <a:lnTo>
                  <a:pt x="4938991" y="166687"/>
                </a:lnTo>
                <a:lnTo>
                  <a:pt x="5057778" y="166687"/>
                </a:lnTo>
                <a:lnTo>
                  <a:pt x="5057778" y="168599"/>
                </a:lnTo>
                <a:lnTo>
                  <a:pt x="5056754" y="168599"/>
                </a:lnTo>
                <a:lnTo>
                  <a:pt x="4950958" y="1478438"/>
                </a:lnTo>
                <a:lnTo>
                  <a:pt x="5056754" y="2788276"/>
                </a:lnTo>
                <a:lnTo>
                  <a:pt x="5162550" y="2788276"/>
                </a:lnTo>
                <a:lnTo>
                  <a:pt x="5162550" y="2795341"/>
                </a:lnTo>
                <a:lnTo>
                  <a:pt x="5159018" y="2788277"/>
                </a:lnTo>
                <a:lnTo>
                  <a:pt x="4938991" y="2788277"/>
                </a:lnTo>
                <a:lnTo>
                  <a:pt x="4855647" y="2954965"/>
                </a:lnTo>
                <a:lnTo>
                  <a:pt x="4856128" y="2955926"/>
                </a:lnTo>
                <a:lnTo>
                  <a:pt x="306422" y="2955926"/>
                </a:lnTo>
                <a:lnTo>
                  <a:pt x="306903" y="2954965"/>
                </a:lnTo>
                <a:lnTo>
                  <a:pt x="223559" y="2788277"/>
                </a:lnTo>
                <a:lnTo>
                  <a:pt x="3532" y="2788277"/>
                </a:lnTo>
                <a:lnTo>
                  <a:pt x="0" y="2795341"/>
                </a:lnTo>
                <a:lnTo>
                  <a:pt x="0" y="2788276"/>
                </a:lnTo>
                <a:lnTo>
                  <a:pt x="105796" y="2788276"/>
                </a:lnTo>
                <a:lnTo>
                  <a:pt x="211592" y="1478438"/>
                </a:lnTo>
                <a:lnTo>
                  <a:pt x="105796" y="168599"/>
                </a:lnTo>
                <a:lnTo>
                  <a:pt x="104773" y="168599"/>
                </a:lnTo>
                <a:lnTo>
                  <a:pt x="104773" y="166687"/>
                </a:lnTo>
                <a:lnTo>
                  <a:pt x="223559" y="166687"/>
                </a:lnTo>
                <a:lnTo>
                  <a:pt x="306903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FFFF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6000" b="1" dirty="0" smtClean="0"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أحسنت الإجابة</a:t>
            </a:r>
          </a:p>
          <a:p>
            <a:pPr algn="ctr"/>
            <a:r>
              <a:rPr lang="ar-EG" sz="6000" b="1" dirty="0" smtClean="0"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صحيحة</a:t>
            </a:r>
            <a:endParaRPr lang="ar-JO" sz="6000" b="1" dirty="0">
              <a:solidFill>
                <a:sysClr val="windowText" lastClr="00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739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rrect Answer Marimba Version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9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animClr clrSpc="rgb" dir="cw">
                                      <p:cBhvr>
                                        <p:cTn id="7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5" dur="1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ication Alert Version 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2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9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9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 Ques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19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10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9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10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 Ques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19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9" grpId="0" animBg="1"/>
      <p:bldP spid="79" grpId="1" animBg="1"/>
      <p:bldP spid="15" grpId="0" animBg="1"/>
      <p:bldP spid="15" grpId="1" animBg="1"/>
      <p:bldP spid="14" grpId="0" animBg="1"/>
      <p:bldP spid="14" grpId="1" animBg="1"/>
      <p:bldP spid="13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31" grpId="0" animBg="1"/>
      <p:bldP spid="31" grpId="1" animBg="1"/>
      <p:bldP spid="95" grpId="0" animBg="1"/>
      <p:bldP spid="9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pplause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3360" y="31979"/>
            <a:ext cx="609600" cy="6096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157598" y="820538"/>
            <a:ext cx="7554685" cy="4617638"/>
            <a:chOff x="3323771" y="960772"/>
            <a:chExt cx="5544458" cy="411704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3771" y="960772"/>
              <a:ext cx="5544458" cy="4117040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4605867" y="3306720"/>
              <a:ext cx="3132666" cy="1399493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ar-JO" sz="4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أحسنت..</a:t>
              </a:r>
            </a:p>
            <a:p>
              <a:pPr algn="ctr"/>
              <a:r>
                <a:rPr lang="ar-JO" sz="4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لقد بذلت جهداً رائعاً!</a:t>
              </a:r>
              <a:endParaRPr lang="ar-JO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0" y="-1"/>
            <a:ext cx="12192000" cy="931986"/>
            <a:chOff x="0" y="-1"/>
            <a:chExt cx="12192000" cy="931986"/>
          </a:xfrm>
        </p:grpSpPr>
        <p:sp>
          <p:nvSpPr>
            <p:cNvPr id="119" name="شكل حر 118"/>
            <p:cNvSpPr/>
            <p:nvPr/>
          </p:nvSpPr>
          <p:spPr>
            <a:xfrm>
              <a:off x="0" y="111446"/>
              <a:ext cx="12192000" cy="820539"/>
            </a:xfrm>
            <a:custGeom>
              <a:avLst/>
              <a:gdLst>
                <a:gd name="connsiteX0" fmla="*/ 0 w 12192000"/>
                <a:gd name="connsiteY0" fmla="*/ 0 h 876444"/>
                <a:gd name="connsiteX1" fmla="*/ 12192000 w 12192000"/>
                <a:gd name="connsiteY1" fmla="*/ 0 h 876444"/>
                <a:gd name="connsiteX2" fmla="*/ 12192000 w 12192000"/>
                <a:gd name="connsiteY2" fmla="*/ 876444 h 876444"/>
                <a:gd name="connsiteX3" fmla="*/ 12181042 w 12192000"/>
                <a:gd name="connsiteY3" fmla="*/ 871012 h 876444"/>
                <a:gd name="connsiteX4" fmla="*/ 6096000 w 12192000"/>
                <a:gd name="connsiteY4" fmla="*/ 240882 h 876444"/>
                <a:gd name="connsiteX5" fmla="*/ 10958 w 12192000"/>
                <a:gd name="connsiteY5" fmla="*/ 871012 h 876444"/>
                <a:gd name="connsiteX6" fmla="*/ 0 w 12192000"/>
                <a:gd name="connsiteY6" fmla="*/ 876444 h 876444"/>
                <a:gd name="connsiteX7" fmla="*/ 0 w 12192000"/>
                <a:gd name="connsiteY7" fmla="*/ 0 h 87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76444">
                  <a:moveTo>
                    <a:pt x="0" y="0"/>
                  </a:moveTo>
                  <a:lnTo>
                    <a:pt x="12192000" y="0"/>
                  </a:lnTo>
                  <a:lnTo>
                    <a:pt x="12192000" y="876444"/>
                  </a:lnTo>
                  <a:lnTo>
                    <a:pt x="12181042" y="871012"/>
                  </a:lnTo>
                  <a:cubicBezTo>
                    <a:pt x="11374338" y="505947"/>
                    <a:pt x="8955088" y="240882"/>
                    <a:pt x="6096000" y="240882"/>
                  </a:cubicBezTo>
                  <a:cubicBezTo>
                    <a:pt x="3236912" y="240882"/>
                    <a:pt x="817662" y="505947"/>
                    <a:pt x="10958" y="871012"/>
                  </a:cubicBezTo>
                  <a:lnTo>
                    <a:pt x="0" y="876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745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17" name="شكل حر 116"/>
            <p:cNvSpPr/>
            <p:nvPr/>
          </p:nvSpPr>
          <p:spPr>
            <a:xfrm>
              <a:off x="0" y="-1"/>
              <a:ext cx="12192000" cy="820539"/>
            </a:xfrm>
            <a:custGeom>
              <a:avLst/>
              <a:gdLst>
                <a:gd name="connsiteX0" fmla="*/ 0 w 12192000"/>
                <a:gd name="connsiteY0" fmla="*/ 0 h 876444"/>
                <a:gd name="connsiteX1" fmla="*/ 12192000 w 12192000"/>
                <a:gd name="connsiteY1" fmla="*/ 0 h 876444"/>
                <a:gd name="connsiteX2" fmla="*/ 12192000 w 12192000"/>
                <a:gd name="connsiteY2" fmla="*/ 876444 h 876444"/>
                <a:gd name="connsiteX3" fmla="*/ 12181042 w 12192000"/>
                <a:gd name="connsiteY3" fmla="*/ 871012 h 876444"/>
                <a:gd name="connsiteX4" fmla="*/ 6096000 w 12192000"/>
                <a:gd name="connsiteY4" fmla="*/ 240882 h 876444"/>
                <a:gd name="connsiteX5" fmla="*/ 10958 w 12192000"/>
                <a:gd name="connsiteY5" fmla="*/ 871012 h 876444"/>
                <a:gd name="connsiteX6" fmla="*/ 0 w 12192000"/>
                <a:gd name="connsiteY6" fmla="*/ 876444 h 876444"/>
                <a:gd name="connsiteX7" fmla="*/ 0 w 12192000"/>
                <a:gd name="connsiteY7" fmla="*/ 0 h 87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76444">
                  <a:moveTo>
                    <a:pt x="0" y="0"/>
                  </a:moveTo>
                  <a:lnTo>
                    <a:pt x="12192000" y="0"/>
                  </a:lnTo>
                  <a:lnTo>
                    <a:pt x="12192000" y="876444"/>
                  </a:lnTo>
                  <a:lnTo>
                    <a:pt x="12181042" y="871012"/>
                  </a:lnTo>
                  <a:cubicBezTo>
                    <a:pt x="11374338" y="505947"/>
                    <a:pt x="8955088" y="240882"/>
                    <a:pt x="6096000" y="240882"/>
                  </a:cubicBezTo>
                  <a:cubicBezTo>
                    <a:pt x="3236912" y="240882"/>
                    <a:pt x="817662" y="505947"/>
                    <a:pt x="10958" y="871012"/>
                  </a:cubicBezTo>
                  <a:lnTo>
                    <a:pt x="0" y="876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5B44D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  <p:sp>
        <p:nvSpPr>
          <p:cNvPr id="34" name="شكل حر 118"/>
          <p:cNvSpPr/>
          <p:nvPr/>
        </p:nvSpPr>
        <p:spPr>
          <a:xfrm flipV="1">
            <a:off x="0" y="5926014"/>
            <a:ext cx="12192000" cy="820539"/>
          </a:xfrm>
          <a:custGeom>
            <a:avLst/>
            <a:gdLst>
              <a:gd name="connsiteX0" fmla="*/ 0 w 12192000"/>
              <a:gd name="connsiteY0" fmla="*/ 0 h 876444"/>
              <a:gd name="connsiteX1" fmla="*/ 12192000 w 12192000"/>
              <a:gd name="connsiteY1" fmla="*/ 0 h 876444"/>
              <a:gd name="connsiteX2" fmla="*/ 12192000 w 12192000"/>
              <a:gd name="connsiteY2" fmla="*/ 876444 h 876444"/>
              <a:gd name="connsiteX3" fmla="*/ 12181042 w 12192000"/>
              <a:gd name="connsiteY3" fmla="*/ 871012 h 876444"/>
              <a:gd name="connsiteX4" fmla="*/ 6096000 w 12192000"/>
              <a:gd name="connsiteY4" fmla="*/ 240882 h 876444"/>
              <a:gd name="connsiteX5" fmla="*/ 10958 w 12192000"/>
              <a:gd name="connsiteY5" fmla="*/ 871012 h 876444"/>
              <a:gd name="connsiteX6" fmla="*/ 0 w 12192000"/>
              <a:gd name="connsiteY6" fmla="*/ 876444 h 876444"/>
              <a:gd name="connsiteX7" fmla="*/ 0 w 12192000"/>
              <a:gd name="connsiteY7" fmla="*/ 0 h 8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76444">
                <a:moveTo>
                  <a:pt x="0" y="0"/>
                </a:moveTo>
                <a:lnTo>
                  <a:pt x="12192000" y="0"/>
                </a:lnTo>
                <a:lnTo>
                  <a:pt x="12192000" y="876444"/>
                </a:lnTo>
                <a:lnTo>
                  <a:pt x="12181042" y="871012"/>
                </a:lnTo>
                <a:cubicBezTo>
                  <a:pt x="11374338" y="505947"/>
                  <a:pt x="8955088" y="240882"/>
                  <a:pt x="6096000" y="240882"/>
                </a:cubicBezTo>
                <a:cubicBezTo>
                  <a:pt x="3236912" y="240882"/>
                  <a:pt x="817662" y="505947"/>
                  <a:pt x="10958" y="871012"/>
                </a:cubicBezTo>
                <a:lnTo>
                  <a:pt x="0" y="876444"/>
                </a:lnTo>
                <a:lnTo>
                  <a:pt x="0" y="0"/>
                </a:lnTo>
                <a:close/>
              </a:path>
            </a:pathLst>
          </a:custGeom>
          <a:solidFill>
            <a:srgbClr val="FFC745"/>
          </a:solidFill>
          <a:ln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35" name="شكل حر 116"/>
          <p:cNvSpPr/>
          <p:nvPr/>
        </p:nvSpPr>
        <p:spPr>
          <a:xfrm flipV="1">
            <a:off x="0" y="6037461"/>
            <a:ext cx="12192000" cy="820539"/>
          </a:xfrm>
          <a:custGeom>
            <a:avLst/>
            <a:gdLst>
              <a:gd name="connsiteX0" fmla="*/ 0 w 12192000"/>
              <a:gd name="connsiteY0" fmla="*/ 0 h 876444"/>
              <a:gd name="connsiteX1" fmla="*/ 12192000 w 12192000"/>
              <a:gd name="connsiteY1" fmla="*/ 0 h 876444"/>
              <a:gd name="connsiteX2" fmla="*/ 12192000 w 12192000"/>
              <a:gd name="connsiteY2" fmla="*/ 876444 h 876444"/>
              <a:gd name="connsiteX3" fmla="*/ 12181042 w 12192000"/>
              <a:gd name="connsiteY3" fmla="*/ 871012 h 876444"/>
              <a:gd name="connsiteX4" fmla="*/ 6096000 w 12192000"/>
              <a:gd name="connsiteY4" fmla="*/ 240882 h 876444"/>
              <a:gd name="connsiteX5" fmla="*/ 10958 w 12192000"/>
              <a:gd name="connsiteY5" fmla="*/ 871012 h 876444"/>
              <a:gd name="connsiteX6" fmla="*/ 0 w 12192000"/>
              <a:gd name="connsiteY6" fmla="*/ 876444 h 876444"/>
              <a:gd name="connsiteX7" fmla="*/ 0 w 12192000"/>
              <a:gd name="connsiteY7" fmla="*/ 0 h 8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76444">
                <a:moveTo>
                  <a:pt x="0" y="0"/>
                </a:moveTo>
                <a:lnTo>
                  <a:pt x="12192000" y="0"/>
                </a:lnTo>
                <a:lnTo>
                  <a:pt x="12192000" y="876444"/>
                </a:lnTo>
                <a:lnTo>
                  <a:pt x="12181042" y="871012"/>
                </a:lnTo>
                <a:cubicBezTo>
                  <a:pt x="11374338" y="505947"/>
                  <a:pt x="8955088" y="240882"/>
                  <a:pt x="6096000" y="240882"/>
                </a:cubicBezTo>
                <a:cubicBezTo>
                  <a:pt x="3236912" y="240882"/>
                  <a:pt x="817662" y="505947"/>
                  <a:pt x="10958" y="871012"/>
                </a:cubicBezTo>
                <a:lnTo>
                  <a:pt x="0" y="876444"/>
                </a:lnTo>
                <a:lnTo>
                  <a:pt x="0" y="0"/>
                </a:lnTo>
                <a:close/>
              </a:path>
            </a:pathLst>
          </a:custGeom>
          <a:solidFill>
            <a:srgbClr val="75B44D"/>
          </a:solidFill>
          <a:ln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grpSp>
        <p:nvGrpSpPr>
          <p:cNvPr id="36" name="السؤال التالي"/>
          <p:cNvGrpSpPr/>
          <p:nvPr/>
        </p:nvGrpSpPr>
        <p:grpSpPr>
          <a:xfrm>
            <a:off x="5420139" y="5769831"/>
            <a:ext cx="1470891" cy="529888"/>
            <a:chOff x="5360555" y="6168568"/>
            <a:chExt cx="1470891" cy="529888"/>
          </a:xfrm>
        </p:grpSpPr>
        <p:sp>
          <p:nvSpPr>
            <p:cNvPr id="37" name="شكل حر 104">
              <a:hlinkClick r:id="" action="ppaction://hlinkshowjump?jump=nextslide"/>
            </p:cNvPr>
            <p:cNvSpPr/>
            <p:nvPr/>
          </p:nvSpPr>
          <p:spPr>
            <a:xfrm>
              <a:off x="5360555" y="6668403"/>
              <a:ext cx="1007" cy="1266"/>
            </a:xfrm>
            <a:custGeom>
              <a:avLst/>
              <a:gdLst>
                <a:gd name="connsiteX0" fmla="*/ 0 w 1007"/>
                <a:gd name="connsiteY0" fmla="*/ 0 h 1266"/>
                <a:gd name="connsiteX1" fmla="*/ 1007 w 1007"/>
                <a:gd name="connsiteY1" fmla="*/ 0 h 1266"/>
                <a:gd name="connsiteX2" fmla="*/ 0 w 1007"/>
                <a:gd name="connsiteY2" fmla="*/ 1266 h 1266"/>
                <a:gd name="connsiteX3" fmla="*/ 0 w 1007"/>
                <a:gd name="connsiteY3" fmla="*/ 0 h 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" h="1266">
                  <a:moveTo>
                    <a:pt x="0" y="0"/>
                  </a:moveTo>
                  <a:lnTo>
                    <a:pt x="1007" y="0"/>
                  </a:lnTo>
                  <a:lnTo>
                    <a:pt x="0" y="126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" name="شكل حر 103">
              <a:hlinkClick r:id="" action="ppaction://hlinkshowjump?jump=nextslide"/>
            </p:cNvPr>
            <p:cNvSpPr/>
            <p:nvPr/>
          </p:nvSpPr>
          <p:spPr>
            <a:xfrm>
              <a:off x="6830440" y="6668403"/>
              <a:ext cx="1006" cy="1266"/>
            </a:xfrm>
            <a:custGeom>
              <a:avLst/>
              <a:gdLst>
                <a:gd name="connsiteX0" fmla="*/ 0 w 1006"/>
                <a:gd name="connsiteY0" fmla="*/ 0 h 1266"/>
                <a:gd name="connsiteX1" fmla="*/ 1006 w 1006"/>
                <a:gd name="connsiteY1" fmla="*/ 0 h 1266"/>
                <a:gd name="connsiteX2" fmla="*/ 1006 w 1006"/>
                <a:gd name="connsiteY2" fmla="*/ 1266 h 1266"/>
                <a:gd name="connsiteX3" fmla="*/ 0 w 1006"/>
                <a:gd name="connsiteY3" fmla="*/ 0 h 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" h="1266">
                  <a:moveTo>
                    <a:pt x="0" y="0"/>
                  </a:moveTo>
                  <a:lnTo>
                    <a:pt x="1006" y="0"/>
                  </a:lnTo>
                  <a:lnTo>
                    <a:pt x="1006" y="126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" name="شكل حر 102">
              <a:hlinkClick r:id="" action="ppaction://hlinkshowjump?jump=nextslide"/>
            </p:cNvPr>
            <p:cNvSpPr/>
            <p:nvPr/>
          </p:nvSpPr>
          <p:spPr>
            <a:xfrm>
              <a:off x="5390407" y="6168568"/>
              <a:ext cx="1411189" cy="529888"/>
            </a:xfrm>
            <a:custGeom>
              <a:avLst/>
              <a:gdLst>
                <a:gd name="connsiteX0" fmla="*/ 57590 w 1411189"/>
                <a:gd name="connsiteY0" fmla="*/ 0 h 529888"/>
                <a:gd name="connsiteX1" fmla="*/ 1353599 w 1411189"/>
                <a:gd name="connsiteY1" fmla="*/ 0 h 529888"/>
                <a:gd name="connsiteX2" fmla="*/ 1377345 w 1411189"/>
                <a:gd name="connsiteY2" fmla="*/ 29881 h 529888"/>
                <a:gd name="connsiteX3" fmla="*/ 1411189 w 1411189"/>
                <a:gd name="connsiteY3" fmla="*/ 29881 h 529888"/>
                <a:gd name="connsiteX4" fmla="*/ 1411189 w 1411189"/>
                <a:gd name="connsiteY4" fmla="*/ 30224 h 529888"/>
                <a:gd name="connsiteX5" fmla="*/ 1410897 w 1411189"/>
                <a:gd name="connsiteY5" fmla="*/ 30224 h 529888"/>
                <a:gd name="connsiteX6" fmla="*/ 1380754 w 1411189"/>
                <a:gd name="connsiteY6" fmla="*/ 265029 h 529888"/>
                <a:gd name="connsiteX7" fmla="*/ 1410897 w 1411189"/>
                <a:gd name="connsiteY7" fmla="*/ 499835 h 529888"/>
                <a:gd name="connsiteX8" fmla="*/ 1377345 w 1411189"/>
                <a:gd name="connsiteY8" fmla="*/ 499835 h 529888"/>
                <a:gd name="connsiteX9" fmla="*/ 1353599 w 1411189"/>
                <a:gd name="connsiteY9" fmla="*/ 529716 h 529888"/>
                <a:gd name="connsiteX10" fmla="*/ 1353736 w 1411189"/>
                <a:gd name="connsiteY10" fmla="*/ 529888 h 529888"/>
                <a:gd name="connsiteX11" fmla="*/ 57453 w 1411189"/>
                <a:gd name="connsiteY11" fmla="*/ 529888 h 529888"/>
                <a:gd name="connsiteX12" fmla="*/ 57590 w 1411189"/>
                <a:gd name="connsiteY12" fmla="*/ 529716 h 529888"/>
                <a:gd name="connsiteX13" fmla="*/ 33844 w 1411189"/>
                <a:gd name="connsiteY13" fmla="*/ 499835 h 529888"/>
                <a:gd name="connsiteX14" fmla="*/ 291 w 1411189"/>
                <a:gd name="connsiteY14" fmla="*/ 499835 h 529888"/>
                <a:gd name="connsiteX15" fmla="*/ 30434 w 1411189"/>
                <a:gd name="connsiteY15" fmla="*/ 265029 h 529888"/>
                <a:gd name="connsiteX16" fmla="*/ 291 w 1411189"/>
                <a:gd name="connsiteY16" fmla="*/ 30224 h 529888"/>
                <a:gd name="connsiteX17" fmla="*/ 0 w 1411189"/>
                <a:gd name="connsiteY17" fmla="*/ 30224 h 529888"/>
                <a:gd name="connsiteX18" fmla="*/ 0 w 1411189"/>
                <a:gd name="connsiteY18" fmla="*/ 29881 h 529888"/>
                <a:gd name="connsiteX19" fmla="*/ 33844 w 1411189"/>
                <a:gd name="connsiteY19" fmla="*/ 29881 h 529888"/>
                <a:gd name="connsiteX20" fmla="*/ 57590 w 1411189"/>
                <a:gd name="connsiteY20" fmla="*/ 0 h 52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1189" h="529888">
                  <a:moveTo>
                    <a:pt x="57590" y="0"/>
                  </a:moveTo>
                  <a:lnTo>
                    <a:pt x="1353599" y="0"/>
                  </a:lnTo>
                  <a:lnTo>
                    <a:pt x="1377345" y="29881"/>
                  </a:lnTo>
                  <a:lnTo>
                    <a:pt x="1411189" y="29881"/>
                  </a:lnTo>
                  <a:lnTo>
                    <a:pt x="1411189" y="30224"/>
                  </a:lnTo>
                  <a:lnTo>
                    <a:pt x="1410897" y="30224"/>
                  </a:lnTo>
                  <a:lnTo>
                    <a:pt x="1380754" y="265029"/>
                  </a:lnTo>
                  <a:lnTo>
                    <a:pt x="1410897" y="499835"/>
                  </a:lnTo>
                  <a:lnTo>
                    <a:pt x="1377345" y="499835"/>
                  </a:lnTo>
                  <a:lnTo>
                    <a:pt x="1353599" y="529716"/>
                  </a:lnTo>
                  <a:lnTo>
                    <a:pt x="1353736" y="529888"/>
                  </a:lnTo>
                  <a:lnTo>
                    <a:pt x="57453" y="529888"/>
                  </a:lnTo>
                  <a:lnTo>
                    <a:pt x="57590" y="529716"/>
                  </a:lnTo>
                  <a:lnTo>
                    <a:pt x="33844" y="499835"/>
                  </a:lnTo>
                  <a:lnTo>
                    <a:pt x="291" y="499835"/>
                  </a:lnTo>
                  <a:lnTo>
                    <a:pt x="30434" y="265029"/>
                  </a:lnTo>
                  <a:lnTo>
                    <a:pt x="291" y="30224"/>
                  </a:lnTo>
                  <a:lnTo>
                    <a:pt x="0" y="30224"/>
                  </a:lnTo>
                  <a:lnTo>
                    <a:pt x="0" y="29881"/>
                  </a:lnTo>
                  <a:lnTo>
                    <a:pt x="33844" y="29881"/>
                  </a:lnTo>
                  <a:lnTo>
                    <a:pt x="57590" y="0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J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" name="السؤال">
              <a:hlinkClick r:id="" action="ppaction://hlinkshowjump?jump=endshow"/>
            </p:cNvPr>
            <p:cNvSpPr/>
            <p:nvPr/>
          </p:nvSpPr>
          <p:spPr>
            <a:xfrm>
              <a:off x="5420139" y="6213304"/>
              <a:ext cx="1351722" cy="440416"/>
            </a:xfrm>
            <a:custGeom>
              <a:avLst/>
              <a:gdLst>
                <a:gd name="connsiteX0" fmla="*/ 306903 w 5162550"/>
                <a:gd name="connsiteY0" fmla="*/ 0 h 2955926"/>
                <a:gd name="connsiteX1" fmla="*/ 4855647 w 5162550"/>
                <a:gd name="connsiteY1" fmla="*/ 0 h 2955926"/>
                <a:gd name="connsiteX2" fmla="*/ 4938991 w 5162550"/>
                <a:gd name="connsiteY2" fmla="*/ 166687 h 2955926"/>
                <a:gd name="connsiteX3" fmla="*/ 5057778 w 5162550"/>
                <a:gd name="connsiteY3" fmla="*/ 166687 h 2955926"/>
                <a:gd name="connsiteX4" fmla="*/ 5057778 w 5162550"/>
                <a:gd name="connsiteY4" fmla="*/ 168599 h 2955926"/>
                <a:gd name="connsiteX5" fmla="*/ 5056754 w 5162550"/>
                <a:gd name="connsiteY5" fmla="*/ 168599 h 2955926"/>
                <a:gd name="connsiteX6" fmla="*/ 4950958 w 5162550"/>
                <a:gd name="connsiteY6" fmla="*/ 1478438 h 2955926"/>
                <a:gd name="connsiteX7" fmla="*/ 5056754 w 5162550"/>
                <a:gd name="connsiteY7" fmla="*/ 2788276 h 2955926"/>
                <a:gd name="connsiteX8" fmla="*/ 5162550 w 5162550"/>
                <a:gd name="connsiteY8" fmla="*/ 2788276 h 2955926"/>
                <a:gd name="connsiteX9" fmla="*/ 5162550 w 5162550"/>
                <a:gd name="connsiteY9" fmla="*/ 2795341 h 2955926"/>
                <a:gd name="connsiteX10" fmla="*/ 5159018 w 5162550"/>
                <a:gd name="connsiteY10" fmla="*/ 2788277 h 2955926"/>
                <a:gd name="connsiteX11" fmla="*/ 4938991 w 5162550"/>
                <a:gd name="connsiteY11" fmla="*/ 2788277 h 2955926"/>
                <a:gd name="connsiteX12" fmla="*/ 4855647 w 5162550"/>
                <a:gd name="connsiteY12" fmla="*/ 2954965 h 2955926"/>
                <a:gd name="connsiteX13" fmla="*/ 4856128 w 5162550"/>
                <a:gd name="connsiteY13" fmla="*/ 2955926 h 2955926"/>
                <a:gd name="connsiteX14" fmla="*/ 306422 w 5162550"/>
                <a:gd name="connsiteY14" fmla="*/ 2955926 h 2955926"/>
                <a:gd name="connsiteX15" fmla="*/ 306903 w 5162550"/>
                <a:gd name="connsiteY15" fmla="*/ 2954965 h 2955926"/>
                <a:gd name="connsiteX16" fmla="*/ 223559 w 5162550"/>
                <a:gd name="connsiteY16" fmla="*/ 2788277 h 2955926"/>
                <a:gd name="connsiteX17" fmla="*/ 3532 w 5162550"/>
                <a:gd name="connsiteY17" fmla="*/ 2788277 h 2955926"/>
                <a:gd name="connsiteX18" fmla="*/ 0 w 5162550"/>
                <a:gd name="connsiteY18" fmla="*/ 2795341 h 2955926"/>
                <a:gd name="connsiteX19" fmla="*/ 0 w 5162550"/>
                <a:gd name="connsiteY19" fmla="*/ 2788276 h 2955926"/>
                <a:gd name="connsiteX20" fmla="*/ 105796 w 5162550"/>
                <a:gd name="connsiteY20" fmla="*/ 2788276 h 2955926"/>
                <a:gd name="connsiteX21" fmla="*/ 211592 w 5162550"/>
                <a:gd name="connsiteY21" fmla="*/ 1478438 h 2955926"/>
                <a:gd name="connsiteX22" fmla="*/ 105796 w 5162550"/>
                <a:gd name="connsiteY22" fmla="*/ 168599 h 2955926"/>
                <a:gd name="connsiteX23" fmla="*/ 104773 w 5162550"/>
                <a:gd name="connsiteY23" fmla="*/ 168599 h 2955926"/>
                <a:gd name="connsiteX24" fmla="*/ 104773 w 5162550"/>
                <a:gd name="connsiteY24" fmla="*/ 166687 h 2955926"/>
                <a:gd name="connsiteX25" fmla="*/ 223559 w 5162550"/>
                <a:gd name="connsiteY25" fmla="*/ 166687 h 2955926"/>
                <a:gd name="connsiteX26" fmla="*/ 306903 w 5162550"/>
                <a:gd name="connsiteY26" fmla="*/ 0 h 295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62550" h="2955926">
                  <a:moveTo>
                    <a:pt x="306903" y="0"/>
                  </a:moveTo>
                  <a:lnTo>
                    <a:pt x="4855647" y="0"/>
                  </a:lnTo>
                  <a:lnTo>
                    <a:pt x="4938991" y="166687"/>
                  </a:lnTo>
                  <a:lnTo>
                    <a:pt x="5057778" y="166687"/>
                  </a:lnTo>
                  <a:lnTo>
                    <a:pt x="5057778" y="168599"/>
                  </a:lnTo>
                  <a:lnTo>
                    <a:pt x="5056754" y="168599"/>
                  </a:lnTo>
                  <a:lnTo>
                    <a:pt x="4950958" y="1478438"/>
                  </a:lnTo>
                  <a:lnTo>
                    <a:pt x="5056754" y="2788276"/>
                  </a:lnTo>
                  <a:lnTo>
                    <a:pt x="5162550" y="2788276"/>
                  </a:lnTo>
                  <a:lnTo>
                    <a:pt x="5162550" y="2795341"/>
                  </a:lnTo>
                  <a:lnTo>
                    <a:pt x="5159018" y="2788277"/>
                  </a:lnTo>
                  <a:lnTo>
                    <a:pt x="4938991" y="2788277"/>
                  </a:lnTo>
                  <a:lnTo>
                    <a:pt x="4855647" y="2954965"/>
                  </a:lnTo>
                  <a:lnTo>
                    <a:pt x="4856128" y="2955926"/>
                  </a:lnTo>
                  <a:lnTo>
                    <a:pt x="306422" y="2955926"/>
                  </a:lnTo>
                  <a:lnTo>
                    <a:pt x="306903" y="2954965"/>
                  </a:lnTo>
                  <a:lnTo>
                    <a:pt x="223559" y="2788277"/>
                  </a:lnTo>
                  <a:lnTo>
                    <a:pt x="3532" y="2788277"/>
                  </a:lnTo>
                  <a:lnTo>
                    <a:pt x="0" y="2795341"/>
                  </a:lnTo>
                  <a:lnTo>
                    <a:pt x="0" y="2788276"/>
                  </a:lnTo>
                  <a:lnTo>
                    <a:pt x="105796" y="2788276"/>
                  </a:lnTo>
                  <a:lnTo>
                    <a:pt x="211592" y="1478438"/>
                  </a:lnTo>
                  <a:lnTo>
                    <a:pt x="105796" y="168599"/>
                  </a:lnTo>
                  <a:lnTo>
                    <a:pt x="104773" y="168599"/>
                  </a:lnTo>
                  <a:lnTo>
                    <a:pt x="104773" y="166687"/>
                  </a:lnTo>
                  <a:lnTo>
                    <a:pt x="223559" y="166687"/>
                  </a:lnTo>
                  <a:lnTo>
                    <a:pt x="306903" y="0"/>
                  </a:lnTo>
                  <a:close/>
                </a:path>
              </a:pathLst>
            </a:cu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bIns="72000" rtlCol="1" anchor="ctr"/>
            <a:lstStyle/>
            <a:p>
              <a:pPr algn="ctr"/>
              <a:r>
                <a:rPr lang="ar-JO" sz="20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خروج</a:t>
              </a:r>
              <a:endParaRPr lang="ar-JO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22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5e08e5f61a4a8b384b27ba0284be4975d5ae88f"/>
</p:tagLst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95</Words>
  <Application>Microsoft Office PowerPoint</Application>
  <PresentationFormat>مخصص</PresentationFormat>
  <Paragraphs>33</Paragraphs>
  <Slides>5</Slides>
  <Notes>0</Notes>
  <HiddenSlides>0</HiddenSlides>
  <MMClips>1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10" baseType="lpstr">
      <vt:lpstr>Arial</vt:lpstr>
      <vt:lpstr>Calibri Light</vt:lpstr>
      <vt:lpstr>Times New Roman</vt:lpstr>
      <vt:lpstr>Calibri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Hani Al-ALi</dc:creator>
  <cp:lastModifiedBy>يونس</cp:lastModifiedBy>
  <cp:revision>103</cp:revision>
  <dcterms:created xsi:type="dcterms:W3CDTF">2015-05-02T05:45:34Z</dcterms:created>
  <dcterms:modified xsi:type="dcterms:W3CDTF">2018-05-15T08:29:12Z</dcterms:modified>
</cp:coreProperties>
</file>