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1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rtl="1" saveSubsetFonts="1">
  <p:sldMasterIdLst>
    <p:sldMasterId id="2147483648" r:id="rId1"/>
  </p:sldMasterIdLst>
  <p:sldIdLst>
    <p:sldId id="257" r:id="rId2"/>
  </p:sldIdLst>
  <p:sldSz cx="9144000" cy="6858000" type="screen4x3"/>
  <p:notesSz cx="6858000" cy="9144000"/>
  <p:defaultTextStyle>
    <a:defPPr>
      <a:defRPr lang="ar-EG"/>
    </a:defPPr>
    <a:lvl1pPr marL="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r" defTabSz="914400" rtl="1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howOutlineIcons="0">
    <p:restoredLeft sz="84380"/>
    <p:restoredTop sz="94660"/>
  </p:normalViewPr>
  <p:slideViewPr>
    <p:cSldViewPr>
      <p:cViewPr varScale="1">
        <p:scale>
          <a:sx n="65" d="100"/>
          <a:sy n="65" d="100"/>
        </p:scale>
        <p:origin x="-120" y="-138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0D5D4-5237-45BF-9414-593AFEF74255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58E1-3024-4CCE-8628-B1B90CEAF97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0D5D4-5237-45BF-9414-593AFEF74255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58E1-3024-4CCE-8628-B1B90CEAF97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0D5D4-5237-45BF-9414-593AFEF74255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58E1-3024-4CCE-8628-B1B90CEAF97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0D5D4-5237-45BF-9414-593AFEF74255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58E1-3024-4CCE-8628-B1B90CEAF97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r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0D5D4-5237-45BF-9414-593AFEF74255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58E1-3024-4CCE-8628-B1B90CEAF97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0D5D4-5237-45BF-9414-593AFEF74255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58E1-3024-4CCE-8628-B1B90CEAF97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0D5D4-5237-45BF-9414-593AFEF74255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58E1-3024-4CCE-8628-B1B90CEAF97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0D5D4-5237-45BF-9414-593AFEF74255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58E1-3024-4CCE-8628-B1B90CEAF97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0D5D4-5237-45BF-9414-593AFEF74255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58E1-3024-4CCE-8628-B1B90CEAF97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0D5D4-5237-45BF-9414-593AFEF74255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58E1-3024-4CCE-8628-B1B90CEAF97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r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ar-EG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7C40D5D4-5237-45BF-9414-593AFEF74255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ar-EG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805458E1-3024-4CCE-8628-B1B90CEAF976}" type="slidenum">
              <a:rPr lang="ar-EG" smtClean="0"/>
              <a:pPr/>
              <a:t>‹#›</a:t>
            </a:fld>
            <a:endParaRPr lang="ar-EG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1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ar-EG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1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ar-EG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7C40D5D4-5237-45BF-9414-593AFEF74255}" type="datetimeFigureOut">
              <a:rPr lang="ar-EG" smtClean="0"/>
              <a:pPr/>
              <a:t>28/01/1432</a:t>
            </a:fld>
            <a:endParaRPr lang="ar-EG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ar-EG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1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05458E1-3024-4CCE-8628-B1B90CEAF976}" type="slidenum">
              <a:rPr lang="ar-EG" smtClean="0"/>
              <a:pPr/>
              <a:t>‹#›</a:t>
            </a:fld>
            <a:endParaRPr lang="ar-EG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1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r" defTabSz="914400" rtl="1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r" defTabSz="914400" rtl="1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r" defTabSz="914400" rtl="1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r" defTabSz="914400" rtl="1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r" defTabSz="914400" rtl="1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ar-EG"/>
      </a:defPPr>
      <a:lvl1pPr marL="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r" defTabSz="914400" rtl="1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gradFill>
          <a:gsLst>
            <a:gs pos="0">
              <a:srgbClr val="FBEAC7"/>
            </a:gs>
            <a:gs pos="17999">
              <a:srgbClr val="FEE7F2"/>
            </a:gs>
            <a:gs pos="36000">
              <a:srgbClr val="FAC77D"/>
            </a:gs>
            <a:gs pos="61000">
              <a:srgbClr val="FBA97D"/>
            </a:gs>
            <a:gs pos="82001">
              <a:srgbClr val="FBD49C"/>
            </a:gs>
            <a:gs pos="100000">
              <a:srgbClr val="FEE7F2"/>
            </a:gs>
          </a:gsLst>
          <a:lin ang="5400000" scaled="0"/>
        </a:gra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ar-EG" dirty="0"/>
          </a:p>
        </p:txBody>
      </p:sp>
      <p:sp>
        <p:nvSpPr>
          <p:cNvPr id="4" name="Rectangle 3"/>
          <p:cNvSpPr/>
          <p:nvPr/>
        </p:nvSpPr>
        <p:spPr>
          <a:xfrm>
            <a:off x="2714612" y="2928934"/>
            <a:ext cx="3924839" cy="1569660"/>
          </a:xfrm>
          <a:prstGeom prst="rect">
            <a:avLst/>
          </a:prstGeom>
          <a:noFill/>
        </p:spPr>
        <p:txBody>
          <a:bodyPr wrap="square" lIns="91440" tIns="45720" rIns="91440" bIns="45720">
            <a:spAutoFit/>
            <a:scene3d>
              <a:camera prst="orthographicFront"/>
              <a:lightRig rig="flat" dir="tl">
                <a:rot lat="0" lon="0" rev="6600000"/>
              </a:lightRig>
            </a:scene3d>
            <a:sp3d extrusionH="25400" contourW="8890">
              <a:bevelT w="38100" h="31750"/>
              <a:contourClr>
                <a:schemeClr val="accent2">
                  <a:shade val="75000"/>
                </a:schemeClr>
              </a:contourClr>
            </a:sp3d>
          </a:bodyPr>
          <a:lstStyle/>
          <a:p>
            <a:pPr algn="ctr"/>
            <a:endParaRPr lang="en-US" sz="9600" b="1" cap="none" spc="0" dirty="0">
              <a:ln w="11430"/>
              <a:solidFill>
                <a:schemeClr val="accent4">
                  <a:lumMod val="50000"/>
                </a:schemeClr>
              </a:solidFill>
              <a:effectLst>
                <a:outerShdw blurRad="50800" dist="39000" dir="5460000" algn="tl">
                  <a:srgbClr val="000000">
                    <a:alpha val="38000"/>
                  </a:srgbClr>
                </a:outerShdw>
              </a:effectLst>
            </a:endParaRPr>
          </a:p>
        </p:txBody>
      </p:sp>
      <p:sp>
        <p:nvSpPr>
          <p:cNvPr id="5" name="AutoShape 5"/>
          <p:cNvSpPr>
            <a:spLocks noGrp="1" noChangeArrowheads="1"/>
          </p:cNvSpPr>
          <p:nvPr>
            <p:ph idx="1"/>
          </p:nvPr>
        </p:nvSpPr>
        <p:spPr bwMode="auto">
          <a:prstGeom prst="cloudCallout">
            <a:avLst>
              <a:gd name="adj1" fmla="val -43750"/>
              <a:gd name="adj2" fmla="val 70000"/>
            </a:avLst>
          </a:prstGeom>
          <a:solidFill>
            <a:schemeClr val="accent1"/>
          </a:solidFill>
          <a:ln w="9525">
            <a:solidFill>
              <a:schemeClr val="tx1"/>
            </a:solidFill>
            <a:round/>
            <a:headEnd/>
            <a:tailEnd/>
          </a:ln>
        </p:spPr>
        <p:txBody>
          <a:bodyPr>
            <a:normAutofit/>
          </a:bodyPr>
          <a:lstStyle/>
          <a:p>
            <a:pPr algn="ctr">
              <a:buNone/>
            </a:pPr>
            <a:r>
              <a:rPr lang="ar-SA" sz="7200" b="1" dirty="0">
                <a:solidFill>
                  <a:srgbClr val="FFFF00"/>
                </a:solidFill>
              </a:rPr>
              <a:t>الاجابة صحيحة </a:t>
            </a:r>
            <a:endParaRPr lang="en-US" sz="7200" b="1" dirty="0">
              <a:solidFill>
                <a:srgbClr val="FFFF00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2</Words>
  <Application>Microsoft Office PowerPoint</Application>
  <PresentationFormat>On-screen Show (4:3)</PresentationFormat>
  <Paragraphs>1</Paragraphs>
  <Slides>1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2" baseType="lpstr">
      <vt:lpstr>Office Theme</vt:lpstr>
      <vt:lpstr>Slide 1</vt:lpstr>
    </vt:vector>
  </TitlesOfParts>
  <Company>Home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Slide 1</dc:title>
  <dc:creator>User</dc:creator>
  <cp:lastModifiedBy>User</cp:lastModifiedBy>
  <cp:revision>5</cp:revision>
  <dcterms:created xsi:type="dcterms:W3CDTF">2011-01-03T13:25:02Z</dcterms:created>
  <dcterms:modified xsi:type="dcterms:W3CDTF">2011-01-03T13:38:28Z</dcterms:modified>
</cp:coreProperties>
</file>