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59" r:id="rId7"/>
    <p:sldId id="260" r:id="rId8"/>
    <p:sldId id="263" r:id="rId9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87939-2E15-4C6B-9C7C-A9667F6A164E}" type="datetimeFigureOut">
              <a:rPr lang="ar-EG" smtClean="0"/>
              <a:pPr/>
              <a:t>20/01/1432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F1BC1-2CAF-4E8B-A175-B42C2CF4A6FD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/>
              <a:t>قم بحفظ الشريحة التى تم تنزلة من على الانترنت</a:t>
            </a:r>
            <a:br>
              <a:rPr lang="ar-SA" dirty="0" smtClean="0"/>
            </a:br>
            <a:r>
              <a:rPr lang="ar-SA" dirty="0" smtClean="0"/>
              <a:t>من خلال </a:t>
            </a:r>
            <a:r>
              <a:rPr lang="en-US" dirty="0" smtClean="0"/>
              <a:t>save  as</a:t>
            </a:r>
            <a:br>
              <a:rPr lang="en-US" dirty="0" smtClean="0"/>
            </a:br>
            <a:r>
              <a:rPr lang="en-US" dirty="0" smtClean="0"/>
              <a:t>,</a:t>
            </a:r>
            <a:r>
              <a:rPr lang="ar-SA" dirty="0" smtClean="0"/>
              <a:t>ثم اختار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save  as type</a:t>
            </a:r>
            <a:br>
              <a:rPr lang="en-US" dirty="0" smtClean="0"/>
            </a:br>
            <a:r>
              <a:rPr lang="ar-SA" dirty="0" smtClean="0"/>
              <a:t>ثم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Gif</a:t>
            </a:r>
            <a:br>
              <a:rPr lang="en-US" dirty="0" smtClean="0"/>
            </a:br>
            <a:endParaRPr lang="ar-E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 fontScale="90000"/>
          </a:bodyPr>
          <a:lstStyle/>
          <a:p>
            <a:r>
              <a:rPr lang="ar-SA" dirty="0" smtClean="0"/>
              <a:t>ثم</a:t>
            </a:r>
            <a:br>
              <a:rPr lang="ar-SA" dirty="0" smtClean="0"/>
            </a:br>
            <a:r>
              <a:rPr lang="ar-SA" dirty="0" smtClean="0"/>
              <a:t>افتح ملف جديد لبوربوينت</a:t>
            </a:r>
            <a:br>
              <a:rPr lang="ar-SA" dirty="0" smtClean="0"/>
            </a:br>
            <a:r>
              <a:rPr lang="ar-SA" dirty="0" smtClean="0"/>
              <a:t>1- بضغط على </a:t>
            </a:r>
            <a:r>
              <a:rPr lang="en-US" dirty="0" smtClean="0"/>
              <a:t>insert</a:t>
            </a:r>
            <a:br>
              <a:rPr lang="en-US" dirty="0" smtClean="0"/>
            </a:br>
            <a:r>
              <a:rPr lang="ar-SA" dirty="0" smtClean="0"/>
              <a:t>ثم</a:t>
            </a:r>
            <a:br>
              <a:rPr lang="ar-SA" dirty="0" smtClean="0"/>
            </a:br>
            <a:r>
              <a:rPr lang="en-US" dirty="0" smtClean="0"/>
              <a:t>picture</a:t>
            </a:r>
            <a:br>
              <a:rPr lang="en-US" dirty="0" smtClean="0"/>
            </a:br>
            <a:r>
              <a:rPr lang="ar-SA" dirty="0" smtClean="0"/>
              <a:t>فتظهر الصورة وطبعاً يمكن الكتابة علية</a:t>
            </a:r>
            <a:endParaRPr lang="ar-EG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25866"/>
          </a:xfrm>
        </p:spPr>
        <p:txBody>
          <a:bodyPr/>
          <a:lstStyle/>
          <a:p>
            <a:r>
              <a:rPr lang="ar-SA" dirty="0" smtClean="0"/>
              <a:t>مثال</a:t>
            </a:r>
            <a:endParaRPr lang="ar-EG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Picture 3" descr="Presentation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43174" y="4357694"/>
            <a:ext cx="350046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البوربوينت</a:t>
            </a:r>
            <a:endParaRPr lang="ar-EG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357430"/>
            <a:ext cx="8229600" cy="3857652"/>
          </a:xfrm>
        </p:spPr>
        <p:txBody>
          <a:bodyPr>
            <a:normAutofit fontScale="90000"/>
          </a:bodyPr>
          <a:lstStyle/>
          <a:p>
            <a:r>
              <a:rPr lang="ar-SA" dirty="0" smtClean="0"/>
              <a:t>2- بضغط على</a:t>
            </a:r>
            <a:br>
              <a:rPr lang="ar-SA" dirty="0" smtClean="0"/>
            </a:br>
            <a:r>
              <a:rPr lang="en-US" dirty="0" smtClean="0"/>
              <a:t>Design</a:t>
            </a:r>
            <a:br>
              <a:rPr lang="en-US" dirty="0" smtClean="0"/>
            </a:br>
            <a:r>
              <a:rPr lang="ar-SA" dirty="0" smtClean="0"/>
              <a:t>ثم</a:t>
            </a:r>
            <a:br>
              <a:rPr lang="ar-SA" dirty="0" smtClean="0"/>
            </a:br>
            <a:r>
              <a:rPr lang="ar-SA" dirty="0" smtClean="0"/>
              <a:t/>
            </a:r>
            <a:br>
              <a:rPr lang="ar-SA" dirty="0" smtClean="0"/>
            </a:br>
            <a:r>
              <a:rPr lang="en-US" dirty="0" smtClean="0"/>
              <a:t>Background</a:t>
            </a:r>
            <a:br>
              <a:rPr lang="en-US" dirty="0" smtClean="0"/>
            </a:br>
            <a:r>
              <a:rPr lang="ar-SA" dirty="0" smtClean="0"/>
              <a:t> ثم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Background format</a:t>
            </a:r>
            <a:br>
              <a:rPr lang="en-US" dirty="0" smtClean="0"/>
            </a:br>
            <a:r>
              <a:rPr lang="ar-SA" dirty="0" smtClean="0"/>
              <a:t> ثم </a:t>
            </a:r>
            <a:br>
              <a:rPr lang="ar-SA" dirty="0" smtClean="0"/>
            </a:br>
            <a:r>
              <a:rPr lang="en-US" dirty="0" smtClean="0"/>
              <a:t> picture or </a:t>
            </a:r>
            <a:r>
              <a:rPr lang="en-US" dirty="0" err="1" smtClean="0"/>
              <a:t>textuer</a:t>
            </a:r>
            <a:r>
              <a:rPr lang="en-US" dirty="0" smtClean="0"/>
              <a:t> file</a:t>
            </a:r>
            <a:br>
              <a:rPr lang="en-US" dirty="0" smtClean="0"/>
            </a:br>
            <a:r>
              <a:rPr lang="ar-SA" dirty="0" smtClean="0"/>
              <a:t> ثم </a:t>
            </a:r>
            <a:br>
              <a:rPr lang="ar-SA" dirty="0" smtClean="0"/>
            </a:br>
            <a:r>
              <a:rPr lang="en-US" dirty="0" smtClean="0"/>
              <a:t> file </a:t>
            </a:r>
            <a:r>
              <a:rPr lang="ar-SA" dirty="0" smtClean="0"/>
              <a:t/>
            </a:r>
            <a:br>
              <a:rPr lang="ar-SA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ar-EG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221455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ar-SA" dirty="0" smtClean="0"/>
              <a:t>واختار الشريحة </a:t>
            </a:r>
            <a:br>
              <a:rPr lang="ar-SA" dirty="0" smtClean="0"/>
            </a:br>
            <a:r>
              <a:rPr lang="ar-SA" dirty="0" smtClean="0"/>
              <a:t>التى تم حفظها على شكل صورة</a:t>
            </a:r>
            <a:endParaRPr lang="ar-EG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143000"/>
          </a:xfrm>
        </p:spPr>
        <p:txBody>
          <a:bodyPr/>
          <a:lstStyle/>
          <a:p>
            <a:r>
              <a:rPr lang="ar-SA" dirty="0" smtClean="0"/>
              <a:t>مثال</a:t>
            </a:r>
            <a:endParaRPr lang="ar-EG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TextBox 2"/>
          <p:cNvSpPr txBox="1"/>
          <p:nvPr/>
        </p:nvSpPr>
        <p:spPr>
          <a:xfrm>
            <a:off x="2786050" y="4500570"/>
            <a:ext cx="35719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7030A0"/>
                </a:solidFill>
              </a:rPr>
              <a:t>لاحظ يوجد فرق ظهرت الصورة ثابتة وخلفية للاشريحة</a:t>
            </a:r>
            <a:endParaRPr lang="ar-EG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26</Words>
  <Application>Microsoft Office PowerPoint</Application>
  <PresentationFormat>On-screen Show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قم بحفظ الشريحة التى تم تنزلة من على الانترنت من خلال save  as ,ثم اختار   save  as type ثم Gif </vt:lpstr>
      <vt:lpstr>ثم افتح ملف جديد لبوربوينت 1- بضغط على insert ثم picture فتظهر الصورة وطبعاً يمكن الكتابة علية</vt:lpstr>
      <vt:lpstr>مثال</vt:lpstr>
      <vt:lpstr>Slide 4</vt:lpstr>
      <vt:lpstr>2- بضغط على Design ثم  Background  ثم   Background format  ثم   picture or textuer file  ثم   file    </vt:lpstr>
      <vt:lpstr>واختار الشريحة  التى تم حفظها على شكل صورة</vt:lpstr>
      <vt:lpstr>مثال</vt:lpstr>
      <vt:lpstr>Slide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قم بحفظ الشريحة التى تم تنزلة من على الانترنت من خلال save  as ,ثم اختار   save  as type ثم Gif </dc:title>
  <dc:creator>User</dc:creator>
  <cp:lastModifiedBy>User</cp:lastModifiedBy>
  <cp:revision>3</cp:revision>
  <dcterms:created xsi:type="dcterms:W3CDTF">2010-12-26T20:02:16Z</dcterms:created>
  <dcterms:modified xsi:type="dcterms:W3CDTF">2010-12-26T20:28:19Z</dcterms:modified>
</cp:coreProperties>
</file>