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11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93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65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5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30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49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818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00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328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2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00730-E39D-4727-B55F-4B4AC93C0BB9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BDB6C-7543-481E-A2A7-95D2B9A3E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331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115616" y="1268760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الرابع 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059832" y="1268760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الثالث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004048" y="1268760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الثاني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948264" y="1268760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الاول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948264" y="3140968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الخامس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076056" y="3140968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السادس 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203848" y="3140968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السابع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1187624" y="3169777"/>
            <a:ext cx="165618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الهدف الثامن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843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الهدف الاول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621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الهدف الثاني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984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الهدف الاول </vt:lpstr>
      <vt:lpstr>الهدف الثاني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2022-05-12T08:34:39Z</dcterms:created>
  <dcterms:modified xsi:type="dcterms:W3CDTF">2022-05-12T08:47:25Z</dcterms:modified>
</cp:coreProperties>
</file>