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1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93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6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56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30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96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18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00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28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2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00730-E39D-4727-B55F-4B4AC93C0BB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3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15616" y="1268760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الرابع 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059832" y="1268760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الثالث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004048" y="1268760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الثاني 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948264" y="1268760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الاول 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948264" y="3140968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الخامس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076056" y="3140968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السادس 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203848" y="3140968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السابع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1187624" y="3169777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الثامن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84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الهدف الاول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62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الهدف الثاني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984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الهدف الاول </vt:lpstr>
      <vt:lpstr>الهدف الثاني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2022-05-12T08:34:39Z</dcterms:created>
  <dcterms:modified xsi:type="dcterms:W3CDTF">2022-05-12T08:47:25Z</dcterms:modified>
</cp:coreProperties>
</file>