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20B9-1781-4564-953C-351066A3AEC5}" type="datetimeFigureOut">
              <a:rPr lang="ar-JO" smtClean="0"/>
              <a:t>27/08/1439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C210-4FF7-477F-BBD5-2FF17D35A4C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73985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20B9-1781-4564-953C-351066A3AEC5}" type="datetimeFigureOut">
              <a:rPr lang="ar-JO" smtClean="0"/>
              <a:t>27/08/1439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C210-4FF7-477F-BBD5-2FF17D35A4C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262574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20B9-1781-4564-953C-351066A3AEC5}" type="datetimeFigureOut">
              <a:rPr lang="ar-JO" smtClean="0"/>
              <a:t>27/08/1439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C210-4FF7-477F-BBD5-2FF17D35A4C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993477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20B9-1781-4564-953C-351066A3AEC5}" type="datetimeFigureOut">
              <a:rPr lang="ar-JO" smtClean="0"/>
              <a:t>27/08/1439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C210-4FF7-477F-BBD5-2FF17D35A4C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644941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20B9-1781-4564-953C-351066A3AEC5}" type="datetimeFigureOut">
              <a:rPr lang="ar-JO" smtClean="0"/>
              <a:t>27/08/1439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C210-4FF7-477F-BBD5-2FF17D35A4C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050221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20B9-1781-4564-953C-351066A3AEC5}" type="datetimeFigureOut">
              <a:rPr lang="ar-JO" smtClean="0"/>
              <a:t>27/08/1439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C210-4FF7-477F-BBD5-2FF17D35A4C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91502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20B9-1781-4564-953C-351066A3AEC5}" type="datetimeFigureOut">
              <a:rPr lang="ar-JO" smtClean="0"/>
              <a:t>27/08/1439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C210-4FF7-477F-BBD5-2FF17D35A4C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342183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20B9-1781-4564-953C-351066A3AEC5}" type="datetimeFigureOut">
              <a:rPr lang="ar-JO" smtClean="0"/>
              <a:t>27/08/1439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C210-4FF7-477F-BBD5-2FF17D35A4C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570003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20B9-1781-4564-953C-351066A3AEC5}" type="datetimeFigureOut">
              <a:rPr lang="ar-JO" smtClean="0"/>
              <a:t>27/08/1439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C210-4FF7-477F-BBD5-2FF17D35A4C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819445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20B9-1781-4564-953C-351066A3AEC5}" type="datetimeFigureOut">
              <a:rPr lang="ar-JO" smtClean="0"/>
              <a:t>27/08/1439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C210-4FF7-477F-BBD5-2FF17D35A4C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402795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20B9-1781-4564-953C-351066A3AEC5}" type="datetimeFigureOut">
              <a:rPr lang="ar-JO" smtClean="0"/>
              <a:t>27/08/1439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C210-4FF7-477F-BBD5-2FF17D35A4C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16860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620B9-1781-4564-953C-351066A3AEC5}" type="datetimeFigureOut">
              <a:rPr lang="ar-JO" smtClean="0"/>
              <a:t>27/08/1439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DC210-4FF7-477F-BBD5-2FF17D35A4C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4472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17949" y="3075057"/>
            <a:ext cx="615610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4000" b="1" dirty="0" smtClean="0"/>
              <a:t>أوفيسنا ملتقى الأوفيس العربي الأول</a:t>
            </a:r>
            <a:endParaRPr lang="ar-JO" sz="4000" b="1" dirty="0"/>
          </a:p>
        </p:txBody>
      </p:sp>
    </p:spTree>
    <p:extLst>
      <p:ext uri="{BB962C8B-B14F-4D97-AF65-F5344CB8AC3E}">
        <p14:creationId xmlns:p14="http://schemas.microsoft.com/office/powerpoint/2010/main" val="2609686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هاني العلي</dc:creator>
  <cp:lastModifiedBy>هاني العلي</cp:lastModifiedBy>
  <cp:revision>2</cp:revision>
  <dcterms:created xsi:type="dcterms:W3CDTF">2018-05-12T10:29:01Z</dcterms:created>
  <dcterms:modified xsi:type="dcterms:W3CDTF">2018-05-12T10:29:27Z</dcterms:modified>
</cp:coreProperties>
</file>