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11F0F-516F-4C9E-A4EC-FED2C38A9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4F7C4-C39E-4D51-95F3-50F4D9B4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E0FA6-90D0-4A9A-BE63-0EF18DAAA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A94A4-6CDF-4BB3-AF38-DE588DFD4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0932B-C089-4197-8B00-590CF92FD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9AB5B-8F19-4564-9799-6C93BFB0A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DDFA82-8934-4CCC-B082-9944EB4E8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69774-5DD6-4892-8A76-C6EA94515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A6ED1-63E4-448C-9164-7B7B5EE9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F8BBB-D06B-4C81-9D7D-CCEA0626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5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A29E3F-1A82-4A8E-A5C7-E86CD2C3B9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DEE9B-33E2-4A07-9AE4-511B27D99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53259-0E00-4EEA-8E98-E09F8F0DF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3A8BD-CD63-47D1-8BCD-DD180C011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25B57-D8A1-451E-8BC0-944585DBE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8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4DEE3-F582-4985-BACB-A27047674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D0A04-4D58-4C25-B69E-F053AAB9C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A237C-C5FF-4E07-B49E-2582F68AC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868B5-8AF5-414F-89F8-5F72BADE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C78AD-BF4F-4195-A3E6-E0A1A7214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0142A-DCD6-4750-8182-477F865A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45E5C-E727-49DA-83F7-F5157E02D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7AC5B-D404-4D0E-8EAD-5AE94976E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CDA66-D206-461E-A25F-BF25DCF7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1FA4F-B309-437F-AD60-9F73434DE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8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ADBB1-A5B6-44A6-8015-82077C8E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50ED8-32E2-4BC3-AD96-CE3EBE2AE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236CC-FD09-41AC-AEB4-A94C980A13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51D07-BB8D-49E7-8267-74B750DAA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B6FA-E94C-45DD-8692-2B9AAF129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B7C06-9B92-460D-A3CC-324C439F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4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688D-D4CF-408F-A5B1-6297BAEA6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75387-CADE-4272-A657-5392788EE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2B85CB-E253-4D76-BAF3-F623203F5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2DE5ED-CA2B-4C4E-9766-9763E7C20D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5A37C5-9AAE-4643-AE2D-1375480C49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4E8D6C-C211-4D57-8789-573F95ABC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1DC598-EFA5-4A78-9FD2-EE4A363C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799750-3995-435B-B795-AD5B2E74D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1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37C99-138B-48CD-9D3E-01654C03A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B3F2AD-1F19-44BC-805D-5081480B7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9BB36E-63B9-47F7-9544-823607B0B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1E49E0-F84B-4F9D-95BC-A5BD4C873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8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32174A-B5EA-450E-BD29-5615FE08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50A492-F55F-4B8D-AF5B-077E2FD38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1C692-3EE6-4CCA-BB8A-3D1CF839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6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54F0D-3580-4A1D-914F-9020D18F5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87597-A41D-4CF8-BF77-5D0315C6F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FED4AD-D5F7-475B-A5D1-86FC29519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CF5C2-400A-49CC-8853-C942B873C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4EE586-9357-480B-976B-A1E829A76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419DD3-BFB5-4D56-AD6C-EED9CECF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0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DD91A-F43D-41E2-916E-3EF932BDC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ACA5C0-2A6E-4837-A955-66C5F4E42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3BE03-64A4-4682-9558-11BDF1C50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296BE-43BC-482C-B599-7264CA1D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DEFF7C-2BC3-435E-B6F1-01ED25D4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FB7E8-4108-4332-9FC4-AD00396A1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6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192312-C089-451F-A32E-991461C4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152E5-7608-4176-A87C-B93C35CEC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21C2F-199E-4089-BBB2-F16FADA99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6397E-2670-4179-960B-B6D9B75BA858}" type="datetimeFigureOut">
              <a:rPr lang="en-US" smtClean="0"/>
              <a:t>18-May-22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321C2-F9B6-451F-9C6E-06EC53FDA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8F717-2258-4F26-B558-E7BBFD743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B2CE1-1A81-4140-928E-2E390E6F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8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A792D2-9EC5-4897-AEB5-FC394BF914E1}"/>
              </a:ext>
            </a:extLst>
          </p:cNvPr>
          <p:cNvSpPr/>
          <p:nvPr/>
        </p:nvSpPr>
        <p:spPr>
          <a:xfrm>
            <a:off x="9110444" y="1916186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صيانة يومية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2542C7-A71D-4BBA-9026-8E48ECC171D1}"/>
              </a:ext>
            </a:extLst>
          </p:cNvPr>
          <p:cNvSpPr/>
          <p:nvPr/>
        </p:nvSpPr>
        <p:spPr>
          <a:xfrm>
            <a:off x="7273604" y="1916186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استعلام بالتاريخ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9A96844-ED89-42A8-905C-4733B14F6C6A}"/>
              </a:ext>
            </a:extLst>
          </p:cNvPr>
          <p:cNvSpPr/>
          <p:nvPr/>
        </p:nvSpPr>
        <p:spPr>
          <a:xfrm>
            <a:off x="5436765" y="1916186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استعلام بالموقع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168D0E8-6B6B-4716-9669-8C575DF70310}"/>
              </a:ext>
            </a:extLst>
          </p:cNvPr>
          <p:cNvSpPr/>
          <p:nvPr/>
        </p:nvSpPr>
        <p:spPr>
          <a:xfrm>
            <a:off x="1763087" y="1916186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لوحة البيانات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1D5507-E24D-42E3-9806-84FDFE25C558}"/>
              </a:ext>
            </a:extLst>
          </p:cNvPr>
          <p:cNvSpPr/>
          <p:nvPr/>
        </p:nvSpPr>
        <p:spPr>
          <a:xfrm>
            <a:off x="3599926" y="1916186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استعلام بالعامل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9A9DFE4-F7BE-43B7-BE8D-1EC7FEF71CAD}"/>
              </a:ext>
            </a:extLst>
          </p:cNvPr>
          <p:cNvSpPr/>
          <p:nvPr/>
        </p:nvSpPr>
        <p:spPr>
          <a:xfrm>
            <a:off x="7273604" y="2672593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تقارير أسبوعية </a:t>
            </a: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DCF8B13-4A66-4BCD-9DC9-6E8AE4AEAE15}"/>
              </a:ext>
            </a:extLst>
          </p:cNvPr>
          <p:cNvSpPr/>
          <p:nvPr/>
        </p:nvSpPr>
        <p:spPr>
          <a:xfrm>
            <a:off x="5436765" y="2672593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تقارير شهرية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50CCAFC-40E2-4C2E-A4BE-63D707DF13B7}"/>
              </a:ext>
            </a:extLst>
          </p:cNvPr>
          <p:cNvSpPr/>
          <p:nvPr/>
        </p:nvSpPr>
        <p:spPr>
          <a:xfrm>
            <a:off x="3599926" y="2672593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تقارير ربع سنوية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CBE248-2879-4E2A-BB7F-C2E669C96D08}"/>
              </a:ext>
            </a:extLst>
          </p:cNvPr>
          <p:cNvSpPr/>
          <p:nvPr/>
        </p:nvSpPr>
        <p:spPr>
          <a:xfrm>
            <a:off x="1763086" y="2672593"/>
            <a:ext cx="1585519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تقارير سنوية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AFE29CE-CF38-4AB4-BE07-1B98C69A2A40}"/>
              </a:ext>
            </a:extLst>
          </p:cNvPr>
          <p:cNvSpPr/>
          <p:nvPr/>
        </p:nvSpPr>
        <p:spPr>
          <a:xfrm>
            <a:off x="9110444" y="2672593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P_ID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CF88ACB-1510-4954-A64A-DC4A1CD29578}"/>
              </a:ext>
            </a:extLst>
          </p:cNvPr>
          <p:cNvSpPr/>
          <p:nvPr/>
        </p:nvSpPr>
        <p:spPr>
          <a:xfrm>
            <a:off x="9110444" y="3429000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العمال 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5C1E85-9F6E-454F-B588-59C5C6293A19}"/>
              </a:ext>
            </a:extLst>
          </p:cNvPr>
          <p:cNvSpPr/>
          <p:nvPr/>
        </p:nvSpPr>
        <p:spPr>
          <a:xfrm>
            <a:off x="8959442" y="1476462"/>
            <a:ext cx="2046914" cy="28187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9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0787914-8167-4845-A46F-043438EBCEFF}"/>
              </a:ext>
            </a:extLst>
          </p:cNvPr>
          <p:cNvSpPr/>
          <p:nvPr/>
        </p:nvSpPr>
        <p:spPr>
          <a:xfrm>
            <a:off x="5227737" y="380144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P_ID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83866D-CA89-470C-8521-3485CF2455C5}"/>
              </a:ext>
            </a:extLst>
          </p:cNvPr>
          <p:cNvSpPr/>
          <p:nvPr/>
        </p:nvSpPr>
        <p:spPr>
          <a:xfrm>
            <a:off x="2094450" y="1147194"/>
            <a:ext cx="8003097" cy="4563611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5F3696A-E8C2-402E-BE55-046A0332C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606346"/>
              </p:ext>
            </p:extLst>
          </p:nvPr>
        </p:nvGraphicFramePr>
        <p:xfrm>
          <a:off x="2346121" y="1814911"/>
          <a:ext cx="5236594" cy="16140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1057">
                  <a:extLst>
                    <a:ext uri="{9D8B030D-6E8A-4147-A177-3AD203B41FA5}">
                      <a16:colId xmlns:a16="http://schemas.microsoft.com/office/drawing/2014/main" val="3328015960"/>
                    </a:ext>
                  </a:extLst>
                </a:gridCol>
                <a:gridCol w="1438820">
                  <a:extLst>
                    <a:ext uri="{9D8B030D-6E8A-4147-A177-3AD203B41FA5}">
                      <a16:colId xmlns:a16="http://schemas.microsoft.com/office/drawing/2014/main" val="3317237308"/>
                    </a:ext>
                  </a:extLst>
                </a:gridCol>
                <a:gridCol w="2376717">
                  <a:extLst>
                    <a:ext uri="{9D8B030D-6E8A-4147-A177-3AD203B41FA5}">
                      <a16:colId xmlns:a16="http://schemas.microsoft.com/office/drawing/2014/main" val="4291997555"/>
                    </a:ext>
                  </a:extLst>
                </a:gridCol>
              </a:tblGrid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P_ID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7208478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AREA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3124325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of Area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7870082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7621147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1343794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2888661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Mill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1473606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D42BA38-4EC5-4262-969E-3386EA39D419}"/>
              </a:ext>
            </a:extLst>
          </p:cNvPr>
          <p:cNvSpPr/>
          <p:nvPr/>
        </p:nvSpPr>
        <p:spPr>
          <a:xfrm>
            <a:off x="8160623" y="1458549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إضافة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CF23D5-D7E9-4230-9C9D-B9DA4F5C97FA}"/>
              </a:ext>
            </a:extLst>
          </p:cNvPr>
          <p:cNvSpPr/>
          <p:nvPr/>
        </p:nvSpPr>
        <p:spPr>
          <a:xfrm>
            <a:off x="8160623" y="1969273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تحرير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ED3724-9664-4EE5-BE15-DCDCBA476DE2}"/>
              </a:ext>
            </a:extLst>
          </p:cNvPr>
          <p:cNvSpPr/>
          <p:nvPr/>
        </p:nvSpPr>
        <p:spPr>
          <a:xfrm>
            <a:off x="8160623" y="2446397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حذف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58A9B5-4852-4D60-AF38-9887CDBA26D8}"/>
              </a:ext>
            </a:extLst>
          </p:cNvPr>
          <p:cNvSpPr/>
          <p:nvPr/>
        </p:nvSpPr>
        <p:spPr>
          <a:xfrm>
            <a:off x="8160623" y="3013658"/>
            <a:ext cx="1359016" cy="572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عرض الجدول كامل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A551B-5363-4546-BEE2-28C56CF613AE}"/>
              </a:ext>
            </a:extLst>
          </p:cNvPr>
          <p:cNvSpPr txBox="1"/>
          <p:nvPr/>
        </p:nvSpPr>
        <p:spPr>
          <a:xfrm>
            <a:off x="2952922" y="3684321"/>
            <a:ext cx="314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/>
              <a:t>هذي الصفحة لإضافة او تعديل او حذف على قائمة موجودة مسبقا يتم اضافتها للبرنامج </a:t>
            </a:r>
          </a:p>
          <a:p>
            <a:pPr algn="ctr"/>
            <a:r>
              <a:rPr lang="ar-SA" dirty="0"/>
              <a:t>والاختيار منها في التقرير اليومي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1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C73D817-D041-4322-A81D-D0E7157C5393}"/>
              </a:ext>
            </a:extLst>
          </p:cNvPr>
          <p:cNvSpPr/>
          <p:nvPr/>
        </p:nvSpPr>
        <p:spPr>
          <a:xfrm>
            <a:off x="5227737" y="329967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العمال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709C3AF-8D65-4B7F-BE03-8DF44592A62B}"/>
              </a:ext>
            </a:extLst>
          </p:cNvPr>
          <p:cNvSpPr/>
          <p:nvPr/>
        </p:nvSpPr>
        <p:spPr>
          <a:xfrm>
            <a:off x="2094450" y="1147194"/>
            <a:ext cx="8003097" cy="4563611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751CBD3-E25E-4936-BD87-1C82DD97DAAB}"/>
              </a:ext>
            </a:extLst>
          </p:cNvPr>
          <p:cNvSpPr/>
          <p:nvPr/>
        </p:nvSpPr>
        <p:spPr>
          <a:xfrm>
            <a:off x="8160623" y="1458549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إضافة 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ACF9DE-5382-4FF2-B1A9-E2F28AFA2022}"/>
              </a:ext>
            </a:extLst>
          </p:cNvPr>
          <p:cNvSpPr/>
          <p:nvPr/>
        </p:nvSpPr>
        <p:spPr>
          <a:xfrm>
            <a:off x="8160623" y="1969273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تحرير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5B27E80-76DF-4143-8F80-55521BA5D0E1}"/>
              </a:ext>
            </a:extLst>
          </p:cNvPr>
          <p:cNvSpPr/>
          <p:nvPr/>
        </p:nvSpPr>
        <p:spPr>
          <a:xfrm>
            <a:off x="8160623" y="2446397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حذف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0247EEB-9815-4AE7-B84C-CA44C8450BE4}"/>
              </a:ext>
            </a:extLst>
          </p:cNvPr>
          <p:cNvSpPr/>
          <p:nvPr/>
        </p:nvSpPr>
        <p:spPr>
          <a:xfrm>
            <a:off x="8160623" y="3013658"/>
            <a:ext cx="1359016" cy="727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عرض جميع العمال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BF23D0F-752B-4788-A6B6-536A17048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26093"/>
              </p:ext>
            </p:extLst>
          </p:nvPr>
        </p:nvGraphicFramePr>
        <p:xfrm>
          <a:off x="2672361" y="1458549"/>
          <a:ext cx="4701561" cy="2127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6544">
                  <a:extLst>
                    <a:ext uri="{9D8B030D-6E8A-4147-A177-3AD203B41FA5}">
                      <a16:colId xmlns:a16="http://schemas.microsoft.com/office/drawing/2014/main" val="2143884678"/>
                    </a:ext>
                  </a:extLst>
                </a:gridCol>
                <a:gridCol w="1148473">
                  <a:extLst>
                    <a:ext uri="{9D8B030D-6E8A-4147-A177-3AD203B41FA5}">
                      <a16:colId xmlns:a16="http://schemas.microsoft.com/office/drawing/2014/main" val="675641409"/>
                    </a:ext>
                  </a:extLst>
                </a:gridCol>
                <a:gridCol w="1776544">
                  <a:extLst>
                    <a:ext uri="{9D8B030D-6E8A-4147-A177-3AD203B41FA5}">
                      <a16:colId xmlns:a16="http://schemas.microsoft.com/office/drawing/2014/main" val="421689893"/>
                    </a:ext>
                  </a:extLst>
                </a:gridCol>
              </a:tblGrid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2292871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GROUP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5881795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EMPLOYEE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8088383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4326672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DESIGNATION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1563244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National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1836452"/>
                  </a:ext>
                </a:extLst>
              </a:tr>
              <a:tr h="30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REMARKS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335993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24C6FD7-C1C5-4945-A669-10A0E738DBF5}"/>
              </a:ext>
            </a:extLst>
          </p:cNvPr>
          <p:cNvSpPr txBox="1"/>
          <p:nvPr/>
        </p:nvSpPr>
        <p:spPr>
          <a:xfrm>
            <a:off x="2952922" y="3891831"/>
            <a:ext cx="314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/>
              <a:t>هذي الصفحة لإضافة او تعديل او حذف على قائمة موجودة مسبقا يتم اضافتها للبرنامج </a:t>
            </a:r>
          </a:p>
          <a:p>
            <a:pPr algn="ctr"/>
            <a:r>
              <a:rPr lang="ar-SA" dirty="0"/>
              <a:t>والاختيار منها في التقرير اليومي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07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4ACB4B3-14D3-4785-BB87-B80D1DB582EB}"/>
              </a:ext>
            </a:extLst>
          </p:cNvPr>
          <p:cNvSpPr/>
          <p:nvPr/>
        </p:nvSpPr>
        <p:spPr>
          <a:xfrm>
            <a:off x="5227739" y="333375"/>
            <a:ext cx="1736521" cy="511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صيانة يومية 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4B3BC96-B224-44DD-AEAC-6FACFA3822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930807"/>
              </p:ext>
            </p:extLst>
          </p:nvPr>
        </p:nvGraphicFramePr>
        <p:xfrm>
          <a:off x="2295787" y="1399826"/>
          <a:ext cx="5236594" cy="3919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1057">
                  <a:extLst>
                    <a:ext uri="{9D8B030D-6E8A-4147-A177-3AD203B41FA5}">
                      <a16:colId xmlns:a16="http://schemas.microsoft.com/office/drawing/2014/main" val="3328015960"/>
                    </a:ext>
                  </a:extLst>
                </a:gridCol>
                <a:gridCol w="1438820">
                  <a:extLst>
                    <a:ext uri="{9D8B030D-6E8A-4147-A177-3AD203B41FA5}">
                      <a16:colId xmlns:a16="http://schemas.microsoft.com/office/drawing/2014/main" val="3317237308"/>
                    </a:ext>
                  </a:extLst>
                </a:gridCol>
                <a:gridCol w="2376717">
                  <a:extLst>
                    <a:ext uri="{9D8B030D-6E8A-4147-A177-3AD203B41FA5}">
                      <a16:colId xmlns:a16="http://schemas.microsoft.com/office/drawing/2014/main" val="4291997555"/>
                    </a:ext>
                  </a:extLst>
                </a:gridCol>
              </a:tblGrid>
              <a:tr h="2305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رقم متسلسل سنوي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يبدا  بتاريخ 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مثال 2022000001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3360696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رقم صيانة يومية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رقم صيانة يومية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7104518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تاريخ اليوم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تاريخ اليوم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8901598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P_ID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اختيار متعدد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قائمة مدرجة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7208478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AREA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3124325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of Area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7870082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7621147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1343794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2888661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Mill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مدخل تلقائي على حسب اختيار خانة </a:t>
                      </a:r>
                      <a:r>
                        <a:rPr lang="en-US" sz="1100" u="none" strike="noStrike">
                          <a:effectLst/>
                        </a:rPr>
                        <a:t>P_ID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1473606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Equipment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اختيار اكثر من خيار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اختيار اكثر من معدة او قطعة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9755359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Equipment 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كتابة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يكتب في الخانة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420804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NEW Serial 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كتابة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يكتب في الخانة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3569492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USED Serial 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كتابة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يكتب في الخانة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9732412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Damage Description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كتابة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يكتب في الخانة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4624771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Job Activity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كتابة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>
                          <a:effectLst/>
                        </a:rPr>
                        <a:t>يكتب في الخانة 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655666"/>
                  </a:ext>
                </a:extLst>
              </a:tr>
              <a:tr h="230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Tech_Name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اختيار اكثر من خيار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100" u="none" strike="noStrike" dirty="0">
                          <a:effectLst/>
                        </a:rPr>
                        <a:t>اختيار اكثر من عامل قام بالصيانة 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3755500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064644B-52C7-4466-BD16-05469D8AC1C2}"/>
              </a:ext>
            </a:extLst>
          </p:cNvPr>
          <p:cNvSpPr/>
          <p:nvPr/>
        </p:nvSpPr>
        <p:spPr>
          <a:xfrm>
            <a:off x="8084189" y="1399826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إضافة 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AF6680-EC36-485D-95E7-91729C52A482}"/>
              </a:ext>
            </a:extLst>
          </p:cNvPr>
          <p:cNvSpPr/>
          <p:nvPr/>
        </p:nvSpPr>
        <p:spPr>
          <a:xfrm>
            <a:off x="8084189" y="1910550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تحرير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2938160-FB9E-44FF-BE5C-C1796E536E5C}"/>
              </a:ext>
            </a:extLst>
          </p:cNvPr>
          <p:cNvSpPr/>
          <p:nvPr/>
        </p:nvSpPr>
        <p:spPr>
          <a:xfrm>
            <a:off x="8084189" y="2387674"/>
            <a:ext cx="1359016" cy="401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حذف 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BBA1440-8083-4EA0-B8E9-007F01575B37}"/>
              </a:ext>
            </a:extLst>
          </p:cNvPr>
          <p:cNvSpPr/>
          <p:nvPr/>
        </p:nvSpPr>
        <p:spPr>
          <a:xfrm>
            <a:off x="8084189" y="2954934"/>
            <a:ext cx="1359016" cy="10046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عرض التقرير اليومي بنفس تاريخ اليوم  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6AA1B0-7ADB-4A04-8099-B9038B2C7B83}"/>
              </a:ext>
            </a:extLst>
          </p:cNvPr>
          <p:cNvSpPr/>
          <p:nvPr/>
        </p:nvSpPr>
        <p:spPr>
          <a:xfrm>
            <a:off x="2094450" y="1147194"/>
            <a:ext cx="8003097" cy="4563611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2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8ED53E7-746D-407C-865C-1E2A5AB9630D}"/>
              </a:ext>
            </a:extLst>
          </p:cNvPr>
          <p:cNvSpPr/>
          <p:nvPr/>
        </p:nvSpPr>
        <p:spPr>
          <a:xfrm>
            <a:off x="5416492" y="112643"/>
            <a:ext cx="1359016" cy="572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عرض التقرير اليومي  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ECFC50-29E2-48D6-BFA5-87A2618B2098}"/>
              </a:ext>
            </a:extLst>
          </p:cNvPr>
          <p:cNvSpPr/>
          <p:nvPr/>
        </p:nvSpPr>
        <p:spPr>
          <a:xfrm>
            <a:off x="453006" y="1147194"/>
            <a:ext cx="11450972" cy="4563611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BB7E93-127F-4093-AA98-4DFF7B42E892}"/>
              </a:ext>
            </a:extLst>
          </p:cNvPr>
          <p:cNvSpPr/>
          <p:nvPr/>
        </p:nvSpPr>
        <p:spPr>
          <a:xfrm>
            <a:off x="10325448" y="681627"/>
            <a:ext cx="1375794" cy="360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تاريخ اليوم 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9B032A-7325-4AE5-9801-889A1AF129C0}"/>
              </a:ext>
            </a:extLst>
          </p:cNvPr>
          <p:cNvSpPr/>
          <p:nvPr/>
        </p:nvSpPr>
        <p:spPr>
          <a:xfrm>
            <a:off x="7796166" y="681627"/>
            <a:ext cx="1375794" cy="360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اليوم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9FF62D0-62B0-4867-B2C9-FB8E741DB6E9}"/>
              </a:ext>
            </a:extLst>
          </p:cNvPr>
          <p:cNvSpPr/>
          <p:nvPr/>
        </p:nvSpPr>
        <p:spPr>
          <a:xfrm>
            <a:off x="3463954" y="681627"/>
            <a:ext cx="1375794" cy="360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المستخدم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3B67AA-DC3B-4121-B2F9-F5DEA27A430D}"/>
              </a:ext>
            </a:extLst>
          </p:cNvPr>
          <p:cNvSpPr/>
          <p:nvPr/>
        </p:nvSpPr>
        <p:spPr>
          <a:xfrm>
            <a:off x="889934" y="645430"/>
            <a:ext cx="1375794" cy="360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/>
              <a:t>شعار الشركة</a:t>
            </a:r>
            <a:endParaRPr lang="en-US" dirty="0"/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F59C98CA-175A-4E5B-B78C-D5FAAE3D16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680663"/>
              </p:ext>
            </p:extLst>
          </p:nvPr>
        </p:nvGraphicFramePr>
        <p:xfrm>
          <a:off x="570451" y="1252036"/>
          <a:ext cx="11168543" cy="408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668116" imgH="200179" progId="Excel.Sheet.12">
                  <p:embed/>
                </p:oleObj>
              </mc:Choice>
              <mc:Fallback>
                <p:oleObj name="Worksheet" r:id="rId2" imgW="10668116" imgH="20017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0451" y="1252036"/>
                        <a:ext cx="11168543" cy="408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6348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330</Words>
  <Application>Microsoft Office PowerPoint</Application>
  <PresentationFormat>Widescreen</PresentationFormat>
  <Paragraphs>128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FAHAD MASAD AL-JOHANI</dc:creator>
  <cp:lastModifiedBy>FAHAD MASAD AL-JOHANI</cp:lastModifiedBy>
  <cp:revision>2</cp:revision>
  <dcterms:created xsi:type="dcterms:W3CDTF">2022-05-18T10:19:36Z</dcterms:created>
  <dcterms:modified xsi:type="dcterms:W3CDTF">2022-05-18T11:32:39Z</dcterms:modified>
</cp:coreProperties>
</file>