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6" r:id="rId2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6" d="100"/>
          <a:sy n="66" d="100"/>
        </p:scale>
        <p:origin x="-138" y="-114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chemeClr val="accent2">
                <a:lumMod val="75000"/>
              </a:schemeClr>
            </a:gs>
            <a:gs pos="50000">
              <a:schemeClr val="accent1">
                <a:shade val="67500"/>
                <a:satMod val="115000"/>
              </a:schemeClr>
            </a:gs>
            <a:gs pos="100000">
              <a:schemeClr val="accent1">
                <a:shade val="100000"/>
                <a:satMod val="115000"/>
              </a:schemeClr>
            </a:gs>
          </a:gsLst>
          <a:path path="shape">
            <a:fillToRect l="50000" t="50000" r="50000" b="50000"/>
          </a:path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9BA7AAF-C7C9-4BF1-A367-E5DC8D42A310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5ABD23D-04DD-480D-9F91-B61F22E21B0D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 shadeToTitle="1">
        <a:gradFill flip="none" rotWithShape="1">
          <a:gsLst>
            <a:gs pos="0">
              <a:srgbClr val="03D4A8"/>
            </a:gs>
            <a:gs pos="25000">
              <a:srgbClr val="21D6E0"/>
            </a:gs>
            <a:gs pos="75000">
              <a:srgbClr val="0087E6"/>
            </a:gs>
            <a:gs pos="100000">
              <a:srgbClr val="005CBF"/>
            </a:gs>
          </a:gsLst>
          <a:lin ang="5400000" scaled="0"/>
          <a:tileRect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798641"/>
          </a:xfrm>
        </p:spPr>
        <p:txBody>
          <a:bodyPr/>
          <a:lstStyle/>
          <a:p>
            <a:endParaRPr lang="ar-EG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Rectangle 3"/>
          <p:cNvSpPr/>
          <p:nvPr/>
        </p:nvSpPr>
        <p:spPr>
          <a:xfrm>
            <a:off x="2285984" y="2214554"/>
            <a:ext cx="3750274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</a:bodyPr>
          <a:lstStyle/>
          <a:p>
            <a:pPr algn="ctr"/>
            <a:endParaRPr lang="ar-EG" sz="9600" b="1" cap="none" spc="0" dirty="0">
              <a:ln w="31550" cmpd="sng">
                <a:gradFill>
                  <a:gsLst>
                    <a:gs pos="70000">
                      <a:schemeClr val="accent6">
                        <a:shade val="50000"/>
                        <a:satMod val="190000"/>
                      </a:schemeClr>
                    </a:gs>
                    <a:gs pos="0">
                      <a:schemeClr val="accent6">
                        <a:tint val="77000"/>
                        <a:satMod val="180000"/>
                      </a:schemeClr>
                    </a:gs>
                  </a:gsLst>
                  <a:lin ang="5400000"/>
                </a:gradFill>
                <a:prstDash val="solid"/>
              </a:ln>
              <a:solidFill>
                <a:schemeClr val="accent6">
                  <a:tint val="15000"/>
                  <a:satMod val="200000"/>
                </a:schemeClr>
              </a:solidFill>
              <a:effectLst>
                <a:outerShdw blurRad="50800" dist="40000" dir="5400000" algn="tl" rotWithShape="0">
                  <a:srgbClr val="000000">
                    <a:shade val="5000"/>
                    <a:satMod val="120000"/>
                    <a:alpha val="33000"/>
                  </a:srgbClr>
                </a:outerShdw>
              </a:effectLst>
            </a:endParaRPr>
          </a:p>
        </p:txBody>
      </p:sp>
      <p:sp>
        <p:nvSpPr>
          <p:cNvPr id="5" name="AutoShape 6"/>
          <p:cNvSpPr>
            <a:spLocks noChangeArrowheads="1"/>
          </p:cNvSpPr>
          <p:nvPr/>
        </p:nvSpPr>
        <p:spPr bwMode="auto">
          <a:xfrm>
            <a:off x="1928794" y="1285860"/>
            <a:ext cx="5715040" cy="3875098"/>
          </a:xfrm>
          <a:prstGeom prst="cloudCallout">
            <a:avLst>
              <a:gd name="adj1" fmla="val -43750"/>
              <a:gd name="adj2" fmla="val 70000"/>
            </a:avLst>
          </a:prstGeom>
          <a:solidFill>
            <a:schemeClr val="folHlink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/>
          <a:lstStyle/>
          <a:p>
            <a:pPr algn="ctr"/>
            <a:endParaRPr lang="ar-EG" sz="3200" b="1" dirty="0" smtClean="0"/>
          </a:p>
          <a:p>
            <a:pPr algn="ctr"/>
            <a:endParaRPr lang="ar-EG" sz="3200" b="1" dirty="0" smtClean="0"/>
          </a:p>
          <a:p>
            <a:pPr algn="ctr"/>
            <a:r>
              <a:rPr lang="ar-SA" sz="4800" b="1" dirty="0" smtClean="0"/>
              <a:t>الاجابة </a:t>
            </a:r>
            <a:r>
              <a:rPr lang="ar-SA" sz="4800" b="1" dirty="0"/>
              <a:t>خاطئة </a:t>
            </a:r>
            <a:endParaRPr lang="en-US" sz="4800" b="1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</TotalTime>
  <Words>2</Words>
  <Application>Microsoft Office PowerPoint</Application>
  <PresentationFormat>On-screen Show (4:3)</PresentationFormat>
  <Paragraphs>3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4</cp:revision>
  <dcterms:created xsi:type="dcterms:W3CDTF">2011-01-03T13:21:02Z</dcterms:created>
  <dcterms:modified xsi:type="dcterms:W3CDTF">2011-01-03T13:37:28Z</dcterms:modified>
</cp:coreProperties>
</file>