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5"/>
  </p:sldMasterIdLst>
  <p:notesMasterIdLst>
    <p:notesMasterId r:id="rId57"/>
  </p:notesMasterIdLst>
  <p:handoutMasterIdLst>
    <p:handoutMasterId r:id="rId58"/>
  </p:handoutMasterIdLst>
  <p:sldIdLst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7" r:id="rId26"/>
    <p:sldId id="278" r:id="rId27"/>
    <p:sldId id="279" r:id="rId28"/>
    <p:sldId id="280" r:id="rId29"/>
    <p:sldId id="281" r:id="rId30"/>
    <p:sldId id="282" r:id="rId31"/>
    <p:sldId id="283" r:id="rId32"/>
    <p:sldId id="284" r:id="rId33"/>
    <p:sldId id="285" r:id="rId34"/>
    <p:sldId id="286" r:id="rId35"/>
    <p:sldId id="287" r:id="rId36"/>
    <p:sldId id="288" r:id="rId37"/>
    <p:sldId id="289" r:id="rId38"/>
    <p:sldId id="290" r:id="rId39"/>
    <p:sldId id="291" r:id="rId40"/>
    <p:sldId id="292" r:id="rId41"/>
    <p:sldId id="293" r:id="rId42"/>
    <p:sldId id="294" r:id="rId43"/>
    <p:sldId id="295" r:id="rId44"/>
    <p:sldId id="296" r:id="rId45"/>
    <p:sldId id="297" r:id="rId46"/>
    <p:sldId id="298" r:id="rId47"/>
    <p:sldId id="299" r:id="rId48"/>
    <p:sldId id="300" r:id="rId49"/>
    <p:sldId id="301" r:id="rId50"/>
    <p:sldId id="302" r:id="rId51"/>
    <p:sldId id="303" r:id="rId52"/>
    <p:sldId id="304" r:id="rId53"/>
    <p:sldId id="305" r:id="rId54"/>
    <p:sldId id="306" r:id="rId55"/>
    <p:sldId id="307" r:id="rId56"/>
  </p:sldIdLst>
  <p:sldSz cx="9144000" cy="6858000" type="screen4x3"/>
  <p:notesSz cx="6858000" cy="9144000"/>
  <p:defaultTextStyle>
    <a:defPPr>
      <a:defRPr lang="en-CA"/>
    </a:defPPr>
    <a:lvl1pPr algn="l" rtl="0" fontAlgn="base">
      <a:spcBef>
        <a:spcPct val="0"/>
      </a:spcBef>
      <a:spcAft>
        <a:spcPct val="0"/>
      </a:spcAft>
      <a:defRPr sz="4000" b="1" kern="1200">
        <a:solidFill>
          <a:schemeClr val="hlink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4000" b="1" kern="1200">
        <a:solidFill>
          <a:schemeClr val="hlink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4000" b="1" kern="1200">
        <a:solidFill>
          <a:schemeClr val="hlink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4000" b="1" kern="1200">
        <a:solidFill>
          <a:schemeClr val="hlink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4000" b="1" kern="1200">
        <a:solidFill>
          <a:schemeClr val="hlink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4000" b="1" kern="1200">
        <a:solidFill>
          <a:schemeClr val="hlink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4000" b="1" kern="1200">
        <a:solidFill>
          <a:schemeClr val="hlink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4000" b="1" kern="1200">
        <a:solidFill>
          <a:schemeClr val="hlink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4000" b="1" kern="1200">
        <a:solidFill>
          <a:schemeClr val="hlink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6600CC"/>
    <a:srgbClr val="CC66FF"/>
    <a:srgbClr val="CC99FF"/>
    <a:srgbClr val="CC3300"/>
    <a:srgbClr val="990000"/>
    <a:srgbClr val="FFFFFF"/>
    <a:srgbClr val="99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5148" autoAdjust="0"/>
    <p:restoredTop sz="94581" autoAdjust="0"/>
  </p:normalViewPr>
  <p:slideViewPr>
    <p:cSldViewPr snapToGrid="0">
      <p:cViewPr>
        <p:scale>
          <a:sx n="90" d="100"/>
          <a:sy n="90" d="100"/>
        </p:scale>
        <p:origin x="-804" y="16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  <p:sld r:id="rId3" collapse="1"/>
      <p:sld r:id="rId4" collapse="1"/>
      <p:sld r:id="rId5" collapse="1"/>
      <p:sld r:id="rId6" collapse="1"/>
      <p:sld r:id="rId7" collapse="1"/>
      <p:sld r:id="rId8" collapse="1"/>
      <p:sld r:id="rId9" collapse="1"/>
      <p:sld r:id="rId10" collapse="1"/>
      <p:sld r:id="rId11" collapse="1"/>
      <p:sld r:id="rId12" collapse="1"/>
      <p:sld r:id="rId13" collapse="1"/>
      <p:sld r:id="rId14" collapse="1"/>
      <p:sld r:id="rId15" collapse="1"/>
      <p:sld r:id="rId16" collapse="1"/>
      <p:sld r:id="rId17" collapse="1"/>
      <p:sld r:id="rId18" collapse="1"/>
      <p:sld r:id="rId19" collapse="1"/>
      <p:sld r:id="rId20" collapse="1"/>
      <p:sld r:id="rId21" collapse="1"/>
      <p:sld r:id="rId22" collapse="1"/>
      <p:sld r:id="rId23" collapse="1"/>
      <p:sld r:id="rId24" collapse="1"/>
      <p:sld r:id="rId25" collapse="1"/>
      <p:sld r:id="rId26" collapse="1"/>
      <p:sld r:id="rId27" collapse="1"/>
      <p:sld r:id="rId28" collapse="1"/>
      <p:sld r:id="rId29" collapse="1"/>
      <p:sld r:id="rId30" collapse="1"/>
      <p:sld r:id="rId31" collapse="1"/>
      <p:sld r:id="rId32" collapse="1"/>
      <p:sld r:id="rId33" collapse="1"/>
      <p:sld r:id="rId34" collapse="1"/>
      <p:sld r:id="rId35" collapse="1"/>
      <p:sld r:id="rId36" collapse="1"/>
      <p:sld r:id="rId37" collapse="1"/>
      <p:sld r:id="rId38" collapse="1"/>
      <p:sld r:id="rId39" collapse="1"/>
      <p:sld r:id="rId40" collapse="1"/>
      <p:sld r:id="rId41" collapse="1"/>
      <p:sld r:id="rId42" collapse="1"/>
      <p:sld r:id="rId43" collapse="1"/>
      <p:sld r:id="rId44" collapse="1"/>
      <p:sld r:id="rId45" collapse="1"/>
      <p:sld r:id="rId46" collapse="1"/>
      <p:sld r:id="rId47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59" d="100"/>
          <a:sy n="59" d="100"/>
        </p:scale>
        <p:origin x="-1170" y="-9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slide" Target="slides/slide34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slide" Target="slides/slide37.xml"/><Relationship Id="rId47" Type="http://schemas.openxmlformats.org/officeDocument/2006/relationships/slide" Target="slides/slide42.xml"/><Relationship Id="rId50" Type="http://schemas.openxmlformats.org/officeDocument/2006/relationships/slide" Target="slides/slide45.xml"/><Relationship Id="rId55" Type="http://schemas.openxmlformats.org/officeDocument/2006/relationships/slide" Target="slides/slide50.xml"/><Relationship Id="rId7" Type="http://schemas.openxmlformats.org/officeDocument/2006/relationships/slide" Target="slides/slide2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41" Type="http://schemas.openxmlformats.org/officeDocument/2006/relationships/slide" Target="slides/slide36.xml"/><Relationship Id="rId54" Type="http://schemas.openxmlformats.org/officeDocument/2006/relationships/slide" Target="slides/slide49.xml"/><Relationship Id="rId62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slide" Target="slides/slide40.xml"/><Relationship Id="rId53" Type="http://schemas.openxmlformats.org/officeDocument/2006/relationships/slide" Target="slides/slide48.xml"/><Relationship Id="rId58" Type="http://schemas.openxmlformats.org/officeDocument/2006/relationships/handoutMaster" Target="handoutMasters/handoutMaster1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openxmlformats.org/officeDocument/2006/relationships/slide" Target="slides/slide44.xml"/><Relationship Id="rId57" Type="http://schemas.openxmlformats.org/officeDocument/2006/relationships/notesMaster" Target="notesMasters/notesMaster1.xml"/><Relationship Id="rId61" Type="http://schemas.openxmlformats.org/officeDocument/2006/relationships/theme" Target="theme/theme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4" Type="http://schemas.openxmlformats.org/officeDocument/2006/relationships/slide" Target="slides/slide39.xml"/><Relationship Id="rId52" Type="http://schemas.openxmlformats.org/officeDocument/2006/relationships/slide" Target="slides/slide47.xml"/><Relationship Id="rId60" Type="http://schemas.openxmlformats.org/officeDocument/2006/relationships/viewProps" Target="viewProps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slide" Target="slides/slide38.xml"/><Relationship Id="rId48" Type="http://schemas.openxmlformats.org/officeDocument/2006/relationships/slide" Target="slides/slide43.xml"/><Relationship Id="rId56" Type="http://schemas.openxmlformats.org/officeDocument/2006/relationships/slide" Target="slides/slide51.xml"/><Relationship Id="rId8" Type="http://schemas.openxmlformats.org/officeDocument/2006/relationships/slide" Target="slides/slide3.xml"/><Relationship Id="rId51" Type="http://schemas.openxmlformats.org/officeDocument/2006/relationships/slide" Target="slides/slide46.xml"/><Relationship Id="rId3" Type="http://schemas.openxmlformats.org/officeDocument/2006/relationships/customXml" Target="../customXml/item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slide" Target="slides/slide41.xml"/><Relationship Id="rId59" Type="http://schemas.openxmlformats.org/officeDocument/2006/relationships/presProps" Target="presProps.xml"/></Relationships>
</file>

<file path=ppt/_rels/viewProps.xml.rels><?xml version="1.0" encoding="UTF-8" standalone="yes"?>
<Relationships xmlns="http://schemas.openxmlformats.org/package/2006/relationships"><Relationship Id="rId8" Type="http://schemas.openxmlformats.org/officeDocument/2006/relationships/slide" Target="slides/slide12.xml"/><Relationship Id="rId13" Type="http://schemas.openxmlformats.org/officeDocument/2006/relationships/slide" Target="slides/slide17.xml"/><Relationship Id="rId18" Type="http://schemas.openxmlformats.org/officeDocument/2006/relationships/slide" Target="slides/slide22.xml"/><Relationship Id="rId26" Type="http://schemas.openxmlformats.org/officeDocument/2006/relationships/slide" Target="slides/slide30.xml"/><Relationship Id="rId39" Type="http://schemas.openxmlformats.org/officeDocument/2006/relationships/slide" Target="slides/slide43.xml"/><Relationship Id="rId3" Type="http://schemas.openxmlformats.org/officeDocument/2006/relationships/slide" Target="slides/slide7.xml"/><Relationship Id="rId21" Type="http://schemas.openxmlformats.org/officeDocument/2006/relationships/slide" Target="slides/slide25.xml"/><Relationship Id="rId34" Type="http://schemas.openxmlformats.org/officeDocument/2006/relationships/slide" Target="slides/slide38.xml"/><Relationship Id="rId42" Type="http://schemas.openxmlformats.org/officeDocument/2006/relationships/slide" Target="slides/slide46.xml"/><Relationship Id="rId47" Type="http://schemas.openxmlformats.org/officeDocument/2006/relationships/slide" Target="slides/slide51.xml"/><Relationship Id="rId7" Type="http://schemas.openxmlformats.org/officeDocument/2006/relationships/slide" Target="slides/slide11.xml"/><Relationship Id="rId12" Type="http://schemas.openxmlformats.org/officeDocument/2006/relationships/slide" Target="slides/slide16.xml"/><Relationship Id="rId17" Type="http://schemas.openxmlformats.org/officeDocument/2006/relationships/slide" Target="slides/slide21.xml"/><Relationship Id="rId25" Type="http://schemas.openxmlformats.org/officeDocument/2006/relationships/slide" Target="slides/slide29.xml"/><Relationship Id="rId33" Type="http://schemas.openxmlformats.org/officeDocument/2006/relationships/slide" Target="slides/slide37.xml"/><Relationship Id="rId38" Type="http://schemas.openxmlformats.org/officeDocument/2006/relationships/slide" Target="slides/slide42.xml"/><Relationship Id="rId46" Type="http://schemas.openxmlformats.org/officeDocument/2006/relationships/slide" Target="slides/slide50.xml"/><Relationship Id="rId2" Type="http://schemas.openxmlformats.org/officeDocument/2006/relationships/slide" Target="slides/slide6.xml"/><Relationship Id="rId16" Type="http://schemas.openxmlformats.org/officeDocument/2006/relationships/slide" Target="slides/slide20.xml"/><Relationship Id="rId20" Type="http://schemas.openxmlformats.org/officeDocument/2006/relationships/slide" Target="slides/slide24.xml"/><Relationship Id="rId29" Type="http://schemas.openxmlformats.org/officeDocument/2006/relationships/slide" Target="slides/slide33.xml"/><Relationship Id="rId41" Type="http://schemas.openxmlformats.org/officeDocument/2006/relationships/slide" Target="slides/slide45.xml"/><Relationship Id="rId1" Type="http://schemas.openxmlformats.org/officeDocument/2006/relationships/slide" Target="slides/slide4.xml"/><Relationship Id="rId6" Type="http://schemas.openxmlformats.org/officeDocument/2006/relationships/slide" Target="slides/slide10.xml"/><Relationship Id="rId11" Type="http://schemas.openxmlformats.org/officeDocument/2006/relationships/slide" Target="slides/slide15.xml"/><Relationship Id="rId24" Type="http://schemas.openxmlformats.org/officeDocument/2006/relationships/slide" Target="slides/slide28.xml"/><Relationship Id="rId32" Type="http://schemas.openxmlformats.org/officeDocument/2006/relationships/slide" Target="slides/slide36.xml"/><Relationship Id="rId37" Type="http://schemas.openxmlformats.org/officeDocument/2006/relationships/slide" Target="slides/slide41.xml"/><Relationship Id="rId40" Type="http://schemas.openxmlformats.org/officeDocument/2006/relationships/slide" Target="slides/slide44.xml"/><Relationship Id="rId45" Type="http://schemas.openxmlformats.org/officeDocument/2006/relationships/slide" Target="slides/slide49.xml"/><Relationship Id="rId5" Type="http://schemas.openxmlformats.org/officeDocument/2006/relationships/slide" Target="slides/slide9.xml"/><Relationship Id="rId15" Type="http://schemas.openxmlformats.org/officeDocument/2006/relationships/slide" Target="slides/slide19.xml"/><Relationship Id="rId23" Type="http://schemas.openxmlformats.org/officeDocument/2006/relationships/slide" Target="slides/slide27.xml"/><Relationship Id="rId28" Type="http://schemas.openxmlformats.org/officeDocument/2006/relationships/slide" Target="slides/slide32.xml"/><Relationship Id="rId36" Type="http://schemas.openxmlformats.org/officeDocument/2006/relationships/slide" Target="slides/slide40.xml"/><Relationship Id="rId10" Type="http://schemas.openxmlformats.org/officeDocument/2006/relationships/slide" Target="slides/slide14.xml"/><Relationship Id="rId19" Type="http://schemas.openxmlformats.org/officeDocument/2006/relationships/slide" Target="slides/slide23.xml"/><Relationship Id="rId31" Type="http://schemas.openxmlformats.org/officeDocument/2006/relationships/slide" Target="slides/slide35.xml"/><Relationship Id="rId44" Type="http://schemas.openxmlformats.org/officeDocument/2006/relationships/slide" Target="slides/slide48.xml"/><Relationship Id="rId4" Type="http://schemas.openxmlformats.org/officeDocument/2006/relationships/slide" Target="slides/slide8.xml"/><Relationship Id="rId9" Type="http://schemas.openxmlformats.org/officeDocument/2006/relationships/slide" Target="slides/slide13.xml"/><Relationship Id="rId14" Type="http://schemas.openxmlformats.org/officeDocument/2006/relationships/slide" Target="slides/slide18.xml"/><Relationship Id="rId22" Type="http://schemas.openxmlformats.org/officeDocument/2006/relationships/slide" Target="slides/slide26.xml"/><Relationship Id="rId27" Type="http://schemas.openxmlformats.org/officeDocument/2006/relationships/slide" Target="slides/slide31.xml"/><Relationship Id="rId30" Type="http://schemas.openxmlformats.org/officeDocument/2006/relationships/slide" Target="slides/slide34.xml"/><Relationship Id="rId35" Type="http://schemas.openxmlformats.org/officeDocument/2006/relationships/slide" Target="slides/slide39.xml"/><Relationship Id="rId43" Type="http://schemas.openxmlformats.org/officeDocument/2006/relationships/slide" Target="slides/slide47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NUL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963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b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0963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0963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b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0963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F1C4C959-A6CA-40CC-A1E0-4EBAD20406B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104452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b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373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782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373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7373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b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373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48E8CA3E-3F50-4E90-83C5-C50741825FA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186964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17750B47-EB9C-4541-BA44-6DDE29EF3EE9}" type="slidenum">
              <a:rPr lang="en-US" altLang="en-US" sz="1200" b="0" smtClean="0">
                <a:solidFill>
                  <a:schemeClr val="tx1"/>
                </a:solidFill>
              </a:rPr>
              <a:pPr eaLnBrk="1" hangingPunct="1"/>
              <a:t>1</a:t>
            </a:fld>
            <a:endParaRPr lang="en-US" altLang="en-US" sz="1200" b="0" smtClean="0">
              <a:solidFill>
                <a:schemeClr val="tx1"/>
              </a:solidFill>
            </a:endParaRPr>
          </a:p>
        </p:txBody>
      </p:sp>
      <p:sp>
        <p:nvSpPr>
          <p:cNvPr id="870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70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625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  <p:sp>
        <p:nvSpPr>
          <p:cNvPr id="9626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6A9DCC7D-1502-46D2-9F65-F11EAFFB54A3}" type="slidenum">
              <a:rPr lang="en-US" altLang="en-US" sz="1200" b="0" smtClean="0">
                <a:solidFill>
                  <a:schemeClr val="tx1"/>
                </a:solidFill>
              </a:rPr>
              <a:pPr eaLnBrk="1" hangingPunct="1"/>
              <a:t>10</a:t>
            </a:fld>
            <a:endParaRPr lang="en-US" altLang="en-US" sz="1200" b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728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  <p:sp>
        <p:nvSpPr>
          <p:cNvPr id="972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B03C02B9-41B0-4B5C-BD36-3C7018AB3013}" type="slidenum">
              <a:rPr lang="en-US" altLang="en-US" sz="1200" b="0" smtClean="0">
                <a:solidFill>
                  <a:schemeClr val="tx1"/>
                </a:solidFill>
              </a:rPr>
              <a:pPr eaLnBrk="1" hangingPunct="1"/>
              <a:t>11</a:t>
            </a:fld>
            <a:endParaRPr lang="en-US" altLang="en-US" sz="1200" b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830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  <p:sp>
        <p:nvSpPr>
          <p:cNvPr id="9830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DF4A0873-70DC-4D6C-BE3E-7D0583B1C805}" type="slidenum">
              <a:rPr lang="en-US" altLang="en-US" sz="1200" b="0" smtClean="0">
                <a:solidFill>
                  <a:schemeClr val="tx1"/>
                </a:solidFill>
              </a:rPr>
              <a:pPr eaLnBrk="1" hangingPunct="1"/>
              <a:t>12</a:t>
            </a:fld>
            <a:endParaRPr lang="en-US" altLang="en-US" sz="1200" b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933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  <p:sp>
        <p:nvSpPr>
          <p:cNvPr id="9933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43F38F52-EC58-49B9-9E87-F071EEC557D1}" type="slidenum">
              <a:rPr lang="en-US" altLang="en-US" sz="1200" b="0" smtClean="0">
                <a:solidFill>
                  <a:schemeClr val="tx1"/>
                </a:solidFill>
              </a:rPr>
              <a:pPr eaLnBrk="1" hangingPunct="1"/>
              <a:t>13</a:t>
            </a:fld>
            <a:endParaRPr lang="en-US" altLang="en-US" sz="1200" b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035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  <p:sp>
        <p:nvSpPr>
          <p:cNvPr id="10035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1403172E-6638-48D5-97A2-274790D008CF}" type="slidenum">
              <a:rPr lang="en-US" altLang="en-US" sz="1200" b="0" smtClean="0">
                <a:solidFill>
                  <a:schemeClr val="tx1"/>
                </a:solidFill>
              </a:rPr>
              <a:pPr eaLnBrk="1" hangingPunct="1"/>
              <a:t>14</a:t>
            </a:fld>
            <a:endParaRPr lang="en-US" altLang="en-US" sz="1200" b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137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  <p:sp>
        <p:nvSpPr>
          <p:cNvPr id="10138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9DD87698-0316-420E-901C-7CCE8FC0257F}" type="slidenum">
              <a:rPr lang="en-US" altLang="en-US" sz="1200" b="0" smtClean="0">
                <a:solidFill>
                  <a:schemeClr val="tx1"/>
                </a:solidFill>
              </a:rPr>
              <a:pPr eaLnBrk="1" hangingPunct="1"/>
              <a:t>15</a:t>
            </a:fld>
            <a:endParaRPr lang="en-US" altLang="en-US" sz="1200" b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0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  <p:sp>
        <p:nvSpPr>
          <p:cNvPr id="10240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F62F44C2-CB3B-46C9-B91A-7FB9D7C98505}" type="slidenum">
              <a:rPr lang="en-US" altLang="en-US" sz="1200" b="0" smtClean="0">
                <a:solidFill>
                  <a:schemeClr val="tx1"/>
                </a:solidFill>
              </a:rPr>
              <a:pPr eaLnBrk="1" hangingPunct="1"/>
              <a:t>16</a:t>
            </a:fld>
            <a:endParaRPr lang="en-US" altLang="en-US" sz="1200" b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342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  <p:sp>
        <p:nvSpPr>
          <p:cNvPr id="10342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739AEFCE-DB4C-4571-8A3C-A8F43171F2A1}" type="slidenum">
              <a:rPr lang="en-US" altLang="en-US" sz="1200" b="0" smtClean="0">
                <a:solidFill>
                  <a:schemeClr val="tx1"/>
                </a:solidFill>
              </a:rPr>
              <a:pPr eaLnBrk="1" hangingPunct="1"/>
              <a:t>17</a:t>
            </a:fld>
            <a:endParaRPr lang="en-US" altLang="en-US" sz="1200" b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445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  <p:sp>
        <p:nvSpPr>
          <p:cNvPr id="10445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E25CC4A2-1748-4EBD-B5FC-AD28FA24BAD2}" type="slidenum">
              <a:rPr lang="en-US" altLang="en-US" sz="1200" b="0" smtClean="0">
                <a:solidFill>
                  <a:schemeClr val="tx1"/>
                </a:solidFill>
              </a:rPr>
              <a:pPr eaLnBrk="1" hangingPunct="1"/>
              <a:t>18</a:t>
            </a:fld>
            <a:endParaRPr lang="en-US" altLang="en-US" sz="1200" b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547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  <p:sp>
        <p:nvSpPr>
          <p:cNvPr id="10547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08A06029-4E59-4316-B6C3-358288A49901}" type="slidenum">
              <a:rPr lang="en-US" altLang="en-US" sz="1200" b="0" smtClean="0">
                <a:solidFill>
                  <a:schemeClr val="tx1"/>
                </a:solidFill>
              </a:rPr>
              <a:pPr eaLnBrk="1" hangingPunct="1"/>
              <a:t>19</a:t>
            </a:fld>
            <a:endParaRPr lang="en-US" altLang="en-US" sz="1200" b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806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  <p:sp>
        <p:nvSpPr>
          <p:cNvPr id="8806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1648124D-3437-49D9-85B7-D71407C0C6DD}" type="slidenum">
              <a:rPr lang="en-US" altLang="en-US" sz="1200" b="0" smtClean="0">
                <a:solidFill>
                  <a:schemeClr val="tx1"/>
                </a:solidFill>
              </a:rPr>
              <a:pPr eaLnBrk="1" hangingPunct="1"/>
              <a:t>2</a:t>
            </a:fld>
            <a:endParaRPr lang="en-US" altLang="en-US" sz="1200" b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649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  <p:sp>
        <p:nvSpPr>
          <p:cNvPr id="10650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32838BC8-FF1B-4A24-BB93-C460E17ABC4D}" type="slidenum">
              <a:rPr lang="en-US" altLang="en-US" sz="1200" b="0" smtClean="0">
                <a:solidFill>
                  <a:schemeClr val="tx1"/>
                </a:solidFill>
              </a:rPr>
              <a:pPr eaLnBrk="1" hangingPunct="1"/>
              <a:t>20</a:t>
            </a:fld>
            <a:endParaRPr lang="en-US" altLang="en-US" sz="1200" b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752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  <p:sp>
        <p:nvSpPr>
          <p:cNvPr id="10752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43E53B4B-F579-4B5F-9A6F-4072C444F5F0}" type="slidenum">
              <a:rPr lang="en-US" altLang="en-US" sz="1200" b="0" smtClean="0">
                <a:solidFill>
                  <a:schemeClr val="tx1"/>
                </a:solidFill>
              </a:rPr>
              <a:pPr eaLnBrk="1" hangingPunct="1"/>
              <a:t>21</a:t>
            </a:fld>
            <a:endParaRPr lang="en-US" altLang="en-US" sz="1200" b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854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  <p:sp>
        <p:nvSpPr>
          <p:cNvPr id="10854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42FFBA42-3745-48EB-95EB-56581F7025BA}" type="slidenum">
              <a:rPr lang="en-US" altLang="en-US" sz="1200" b="0" smtClean="0">
                <a:solidFill>
                  <a:schemeClr val="tx1"/>
                </a:solidFill>
              </a:rPr>
              <a:pPr eaLnBrk="1" hangingPunct="1"/>
              <a:t>22</a:t>
            </a:fld>
            <a:endParaRPr lang="en-US" altLang="en-US" sz="1200" b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957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  <p:sp>
        <p:nvSpPr>
          <p:cNvPr id="10957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C75203A1-A585-485D-A323-139B10F49D83}" type="slidenum">
              <a:rPr lang="en-US" altLang="en-US" sz="1200" b="0" smtClean="0">
                <a:solidFill>
                  <a:schemeClr val="tx1"/>
                </a:solidFill>
              </a:rPr>
              <a:pPr eaLnBrk="1" hangingPunct="1"/>
              <a:t>23</a:t>
            </a:fld>
            <a:endParaRPr lang="en-US" altLang="en-US" sz="1200" b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1059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  <p:sp>
        <p:nvSpPr>
          <p:cNvPr id="11059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F2B36261-C839-46BF-BE00-6B6E42C8CA1B}" type="slidenum">
              <a:rPr lang="en-US" altLang="en-US" sz="1200" b="0" smtClean="0">
                <a:solidFill>
                  <a:schemeClr val="tx1"/>
                </a:solidFill>
              </a:rPr>
              <a:pPr eaLnBrk="1" hangingPunct="1"/>
              <a:t>24</a:t>
            </a:fld>
            <a:endParaRPr lang="en-US" altLang="en-US" sz="1200" b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1161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  <p:sp>
        <p:nvSpPr>
          <p:cNvPr id="11162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DD13D788-8510-4F0D-B5EE-107ED31D5FF5}" type="slidenum">
              <a:rPr lang="en-US" altLang="en-US" sz="1200" b="0" smtClean="0">
                <a:solidFill>
                  <a:schemeClr val="tx1"/>
                </a:solidFill>
              </a:rPr>
              <a:pPr eaLnBrk="1" hangingPunct="1"/>
              <a:t>25</a:t>
            </a:fld>
            <a:endParaRPr lang="en-US" altLang="en-US" sz="1200" b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1264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  <p:sp>
        <p:nvSpPr>
          <p:cNvPr id="11264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5C717FDD-0DFB-4D77-A05F-73F5FBDFE48A}" type="slidenum">
              <a:rPr lang="en-US" altLang="en-US" sz="1200" b="0" smtClean="0">
                <a:solidFill>
                  <a:schemeClr val="tx1"/>
                </a:solidFill>
              </a:rPr>
              <a:pPr eaLnBrk="1" hangingPunct="1"/>
              <a:t>26</a:t>
            </a:fld>
            <a:endParaRPr lang="en-US" altLang="en-US" sz="1200" b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1366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  <p:sp>
        <p:nvSpPr>
          <p:cNvPr id="11366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64D0EAE3-9807-461A-8DEC-68A27ED90218}" type="slidenum">
              <a:rPr lang="en-US" altLang="en-US" sz="1200" b="0" smtClean="0">
                <a:solidFill>
                  <a:schemeClr val="tx1"/>
                </a:solidFill>
              </a:rPr>
              <a:pPr eaLnBrk="1" hangingPunct="1"/>
              <a:t>27</a:t>
            </a:fld>
            <a:endParaRPr lang="en-US" altLang="en-US" sz="1200" b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1469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  <p:sp>
        <p:nvSpPr>
          <p:cNvPr id="11469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FCAD136D-562E-44D8-8BCB-165A259AC6FC}" type="slidenum">
              <a:rPr lang="en-US" altLang="en-US" sz="1200" b="0" smtClean="0">
                <a:solidFill>
                  <a:schemeClr val="tx1"/>
                </a:solidFill>
              </a:rPr>
              <a:pPr eaLnBrk="1" hangingPunct="1"/>
              <a:t>28</a:t>
            </a:fld>
            <a:endParaRPr lang="en-US" altLang="en-US" sz="1200" b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1571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  <p:sp>
        <p:nvSpPr>
          <p:cNvPr id="11571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8E141505-C319-42BD-B704-0707D38AF5C4}" type="slidenum">
              <a:rPr lang="en-US" altLang="en-US" sz="1200" b="0" smtClean="0">
                <a:solidFill>
                  <a:schemeClr val="tx1"/>
                </a:solidFill>
              </a:rPr>
              <a:pPr eaLnBrk="1" hangingPunct="1"/>
              <a:t>29</a:t>
            </a:fld>
            <a:endParaRPr lang="en-US" altLang="en-US" sz="1200" b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909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  <p:sp>
        <p:nvSpPr>
          <p:cNvPr id="8909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33F55C0B-5203-462F-956E-378C864513A9}" type="slidenum">
              <a:rPr lang="en-US" altLang="en-US" sz="1200" b="0" smtClean="0">
                <a:solidFill>
                  <a:schemeClr val="tx1"/>
                </a:solidFill>
              </a:rPr>
              <a:pPr eaLnBrk="1" hangingPunct="1"/>
              <a:t>3</a:t>
            </a:fld>
            <a:endParaRPr lang="en-US" altLang="en-US" sz="1200" b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167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  <p:sp>
        <p:nvSpPr>
          <p:cNvPr id="1167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0FABFDC9-5E0C-4AC5-AEAB-D3B188640167}" type="slidenum">
              <a:rPr lang="en-US" altLang="en-US" sz="1200" b="0" smtClean="0">
                <a:solidFill>
                  <a:schemeClr val="tx1"/>
                </a:solidFill>
              </a:rPr>
              <a:pPr eaLnBrk="1" hangingPunct="1"/>
              <a:t>30</a:t>
            </a:fld>
            <a:endParaRPr lang="en-US" altLang="en-US" sz="1200" b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1776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  <p:sp>
        <p:nvSpPr>
          <p:cNvPr id="11776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3E1681DF-6472-4F45-9273-71D8098AD5EF}" type="slidenum">
              <a:rPr lang="en-US" altLang="en-US" sz="1200" b="0" smtClean="0">
                <a:solidFill>
                  <a:schemeClr val="tx1"/>
                </a:solidFill>
              </a:rPr>
              <a:pPr eaLnBrk="1" hangingPunct="1"/>
              <a:t>31</a:t>
            </a:fld>
            <a:endParaRPr lang="en-US" altLang="en-US" sz="1200" b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1878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  <p:sp>
        <p:nvSpPr>
          <p:cNvPr id="11878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EA46191F-5B03-4A95-9FFF-157A5C3C171A}" type="slidenum">
              <a:rPr lang="en-US" altLang="en-US" sz="1200" b="0" smtClean="0">
                <a:solidFill>
                  <a:schemeClr val="tx1"/>
                </a:solidFill>
              </a:rPr>
              <a:pPr eaLnBrk="1" hangingPunct="1"/>
              <a:t>32</a:t>
            </a:fld>
            <a:endParaRPr lang="en-US" altLang="en-US" sz="1200" b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1981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  <p:sp>
        <p:nvSpPr>
          <p:cNvPr id="11981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E32E56BB-3F3A-4819-A0F2-E4E3016B4124}" type="slidenum">
              <a:rPr lang="en-US" altLang="en-US" sz="1200" b="0" smtClean="0">
                <a:solidFill>
                  <a:schemeClr val="tx1"/>
                </a:solidFill>
              </a:rPr>
              <a:pPr eaLnBrk="1" hangingPunct="1"/>
              <a:t>33</a:t>
            </a:fld>
            <a:endParaRPr lang="en-US" altLang="en-US" sz="1200" b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083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  <p:sp>
        <p:nvSpPr>
          <p:cNvPr id="12083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70093692-692E-40A8-A0C0-0F24125C6F91}" type="slidenum">
              <a:rPr lang="en-US" altLang="en-US" sz="1200" b="0" smtClean="0">
                <a:solidFill>
                  <a:schemeClr val="tx1"/>
                </a:solidFill>
              </a:rPr>
              <a:pPr eaLnBrk="1" hangingPunct="1"/>
              <a:t>34</a:t>
            </a:fld>
            <a:endParaRPr lang="en-US" altLang="en-US" sz="1200" b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185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  <p:sp>
        <p:nvSpPr>
          <p:cNvPr id="12186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1E9AEED0-D5BD-47C9-87EB-931050F655F2}" type="slidenum">
              <a:rPr lang="en-US" altLang="en-US" sz="1200" b="0" smtClean="0">
                <a:solidFill>
                  <a:schemeClr val="tx1"/>
                </a:solidFill>
              </a:rPr>
              <a:pPr eaLnBrk="1" hangingPunct="1"/>
              <a:t>35</a:t>
            </a:fld>
            <a:endParaRPr lang="en-US" altLang="en-US" sz="1200" b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288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  <p:sp>
        <p:nvSpPr>
          <p:cNvPr id="1228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C70C8E34-49DE-4779-B52C-448F426FD020}" type="slidenum">
              <a:rPr lang="en-US" altLang="en-US" sz="1200" b="0" smtClean="0">
                <a:solidFill>
                  <a:schemeClr val="tx1"/>
                </a:solidFill>
              </a:rPr>
              <a:pPr eaLnBrk="1" hangingPunct="1"/>
              <a:t>36</a:t>
            </a:fld>
            <a:endParaRPr lang="en-US" altLang="en-US" sz="1200" b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390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  <p:sp>
        <p:nvSpPr>
          <p:cNvPr id="12390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50DCEB76-2B2E-4741-9603-0F91B0F37207}" type="slidenum">
              <a:rPr lang="en-US" altLang="en-US" sz="1200" b="0" smtClean="0">
                <a:solidFill>
                  <a:schemeClr val="tx1"/>
                </a:solidFill>
              </a:rPr>
              <a:pPr eaLnBrk="1" hangingPunct="1"/>
              <a:t>37</a:t>
            </a:fld>
            <a:endParaRPr lang="en-US" altLang="en-US" sz="1200" b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493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  <p:sp>
        <p:nvSpPr>
          <p:cNvPr id="12493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541585F8-C78D-4758-9AD3-ECCE6EAFA8B1}" type="slidenum">
              <a:rPr lang="en-US" altLang="en-US" sz="1200" b="0" smtClean="0">
                <a:solidFill>
                  <a:schemeClr val="tx1"/>
                </a:solidFill>
              </a:rPr>
              <a:pPr eaLnBrk="1" hangingPunct="1"/>
              <a:t>38</a:t>
            </a:fld>
            <a:endParaRPr lang="en-US" altLang="en-US" sz="1200" b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595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  <p:sp>
        <p:nvSpPr>
          <p:cNvPr id="12595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7ADA28C5-885F-44C1-8EA9-4894F668D7C1}" type="slidenum">
              <a:rPr lang="en-US" altLang="en-US" sz="1200" b="0" smtClean="0">
                <a:solidFill>
                  <a:schemeClr val="tx1"/>
                </a:solidFill>
              </a:rPr>
              <a:pPr eaLnBrk="1" hangingPunct="1"/>
              <a:t>39</a:t>
            </a:fld>
            <a:endParaRPr lang="en-US" altLang="en-US" sz="1200" b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011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  <p:sp>
        <p:nvSpPr>
          <p:cNvPr id="9011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09011DE6-2226-4FC2-809C-F9F64A594B08}" type="slidenum">
              <a:rPr lang="en-US" altLang="en-US" sz="1200" b="0" smtClean="0">
                <a:solidFill>
                  <a:schemeClr val="tx1"/>
                </a:solidFill>
              </a:rPr>
              <a:pPr eaLnBrk="1" hangingPunct="1"/>
              <a:t>4</a:t>
            </a:fld>
            <a:endParaRPr lang="en-US" altLang="en-US" sz="1200" b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697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  <p:sp>
        <p:nvSpPr>
          <p:cNvPr id="12698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9A9C4712-A85D-467F-BCE6-EEEC4C2CC1BB}" type="slidenum">
              <a:rPr lang="en-US" altLang="en-US" sz="1200" b="0" smtClean="0">
                <a:solidFill>
                  <a:schemeClr val="tx1"/>
                </a:solidFill>
              </a:rPr>
              <a:pPr eaLnBrk="1" hangingPunct="1"/>
              <a:t>40</a:t>
            </a:fld>
            <a:endParaRPr lang="en-US" altLang="en-US" sz="1200" b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800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  <p:sp>
        <p:nvSpPr>
          <p:cNvPr id="12800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E0BB285C-BDD4-4F11-9720-A210B0FAAA11}" type="slidenum">
              <a:rPr lang="en-US" altLang="en-US" sz="1200" b="0" smtClean="0">
                <a:solidFill>
                  <a:schemeClr val="tx1"/>
                </a:solidFill>
              </a:rPr>
              <a:pPr eaLnBrk="1" hangingPunct="1"/>
              <a:t>41</a:t>
            </a:fld>
            <a:endParaRPr lang="en-US" altLang="en-US" sz="1200" b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902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  <p:sp>
        <p:nvSpPr>
          <p:cNvPr id="12902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37D06FE2-6B04-4BA4-A57C-3D1A02136CEF}" type="slidenum">
              <a:rPr lang="en-US" altLang="en-US" sz="1200" b="0" smtClean="0">
                <a:solidFill>
                  <a:schemeClr val="tx1"/>
                </a:solidFill>
              </a:rPr>
              <a:pPr eaLnBrk="1" hangingPunct="1"/>
              <a:t>42</a:t>
            </a:fld>
            <a:endParaRPr lang="en-US" altLang="en-US" sz="1200" b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3005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  <p:sp>
        <p:nvSpPr>
          <p:cNvPr id="13005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E2BBA394-56CC-46DC-B7E7-A797AD0AF851}" type="slidenum">
              <a:rPr lang="en-US" altLang="en-US" sz="1200" b="0" smtClean="0">
                <a:solidFill>
                  <a:schemeClr val="tx1"/>
                </a:solidFill>
              </a:rPr>
              <a:pPr eaLnBrk="1" hangingPunct="1"/>
              <a:t>43</a:t>
            </a:fld>
            <a:endParaRPr lang="en-US" altLang="en-US" sz="1200" b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3107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  <p:sp>
        <p:nvSpPr>
          <p:cNvPr id="13107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8A8AAABF-603E-487A-B3C0-25019E48C6E8}" type="slidenum">
              <a:rPr lang="en-US" altLang="en-US" sz="1200" b="0" smtClean="0">
                <a:solidFill>
                  <a:schemeClr val="tx1"/>
                </a:solidFill>
              </a:rPr>
              <a:pPr eaLnBrk="1" hangingPunct="1"/>
              <a:t>44</a:t>
            </a:fld>
            <a:endParaRPr lang="en-US" altLang="en-US" sz="1200" b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3209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  <p:sp>
        <p:nvSpPr>
          <p:cNvPr id="13210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8E112649-948B-4667-BD0E-82100C20E85B}" type="slidenum">
              <a:rPr lang="en-US" altLang="en-US" sz="1200" b="0" smtClean="0">
                <a:solidFill>
                  <a:schemeClr val="tx1"/>
                </a:solidFill>
              </a:rPr>
              <a:pPr eaLnBrk="1" hangingPunct="1"/>
              <a:t>45</a:t>
            </a:fld>
            <a:endParaRPr lang="en-US" altLang="en-US" sz="1200" b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3312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  <p:sp>
        <p:nvSpPr>
          <p:cNvPr id="13312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C4E16515-A924-46FF-8921-CCE7C705D5B2}" type="slidenum">
              <a:rPr lang="en-US" altLang="en-US" sz="1200" b="0" smtClean="0">
                <a:solidFill>
                  <a:schemeClr val="tx1"/>
                </a:solidFill>
              </a:rPr>
              <a:pPr eaLnBrk="1" hangingPunct="1"/>
              <a:t>46</a:t>
            </a:fld>
            <a:endParaRPr lang="en-US" altLang="en-US" sz="1200" b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3414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  <p:sp>
        <p:nvSpPr>
          <p:cNvPr id="13414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92B3FB5B-FEBC-485C-8B03-40E17B943E0B}" type="slidenum">
              <a:rPr lang="en-US" altLang="en-US" sz="1200" b="0" smtClean="0">
                <a:solidFill>
                  <a:schemeClr val="tx1"/>
                </a:solidFill>
              </a:rPr>
              <a:pPr eaLnBrk="1" hangingPunct="1"/>
              <a:t>47</a:t>
            </a:fld>
            <a:endParaRPr lang="en-US" altLang="en-US" sz="1200" b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3517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  <p:sp>
        <p:nvSpPr>
          <p:cNvPr id="13517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02F24E9E-3FE7-4C88-83D7-C39FED2C164E}" type="slidenum">
              <a:rPr lang="en-US" altLang="en-US" sz="1200" b="0" smtClean="0">
                <a:solidFill>
                  <a:schemeClr val="tx1"/>
                </a:solidFill>
              </a:rPr>
              <a:pPr eaLnBrk="1" hangingPunct="1"/>
              <a:t>48</a:t>
            </a:fld>
            <a:endParaRPr lang="en-US" altLang="en-US" sz="1200" b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3619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  <p:sp>
        <p:nvSpPr>
          <p:cNvPr id="13619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EF21E65F-CD8A-44DF-A31E-17FDE4C58D92}" type="slidenum">
              <a:rPr lang="en-US" altLang="en-US" sz="1200" b="0" smtClean="0">
                <a:solidFill>
                  <a:schemeClr val="tx1"/>
                </a:solidFill>
              </a:rPr>
              <a:pPr eaLnBrk="1" hangingPunct="1"/>
              <a:t>49</a:t>
            </a:fld>
            <a:endParaRPr lang="en-US" altLang="en-US" sz="1200" b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11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  <p:sp>
        <p:nvSpPr>
          <p:cNvPr id="911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732CC7FE-57C3-4538-8CF4-79096D07F6EA}" type="slidenum">
              <a:rPr lang="en-US" altLang="en-US" sz="1200" b="0" smtClean="0">
                <a:solidFill>
                  <a:schemeClr val="tx1"/>
                </a:solidFill>
              </a:rPr>
              <a:pPr eaLnBrk="1" hangingPunct="1"/>
              <a:t>5</a:t>
            </a:fld>
            <a:endParaRPr lang="en-US" altLang="en-US" sz="1200" b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3721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  <p:sp>
        <p:nvSpPr>
          <p:cNvPr id="13722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937EF2BC-1D55-4696-BFB5-B1FD5D8E4038}" type="slidenum">
              <a:rPr lang="en-US" altLang="en-US" sz="1200" b="0" smtClean="0">
                <a:solidFill>
                  <a:schemeClr val="tx1"/>
                </a:solidFill>
              </a:rPr>
              <a:pPr eaLnBrk="1" hangingPunct="1"/>
              <a:t>50</a:t>
            </a:fld>
            <a:endParaRPr lang="en-US" altLang="en-US" sz="1200" b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3824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  <p:sp>
        <p:nvSpPr>
          <p:cNvPr id="13824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C5B3C39C-AE6A-4A3A-8434-785BF4DB626C}" type="slidenum">
              <a:rPr lang="en-US" altLang="en-US" sz="1200" b="0" smtClean="0">
                <a:solidFill>
                  <a:schemeClr val="tx1"/>
                </a:solidFill>
              </a:rPr>
              <a:pPr eaLnBrk="1" hangingPunct="1"/>
              <a:t>51</a:t>
            </a:fld>
            <a:endParaRPr lang="en-US" altLang="en-US" sz="1200" b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216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  <p:sp>
        <p:nvSpPr>
          <p:cNvPr id="9216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2CCA78D6-4F1D-4C8E-80F9-F98EA265F22D}" type="slidenum">
              <a:rPr lang="en-US" altLang="en-US" sz="1200" b="0" smtClean="0">
                <a:solidFill>
                  <a:schemeClr val="tx1"/>
                </a:solidFill>
              </a:rPr>
              <a:pPr eaLnBrk="1" hangingPunct="1"/>
              <a:t>6</a:t>
            </a:fld>
            <a:endParaRPr lang="en-US" altLang="en-US" sz="1200" b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318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  <p:sp>
        <p:nvSpPr>
          <p:cNvPr id="9318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7AE6DD1C-F1B3-44F4-9C94-D4E6374D7BF7}" type="slidenum">
              <a:rPr lang="en-US" altLang="en-US" sz="1200" b="0" smtClean="0">
                <a:solidFill>
                  <a:schemeClr val="tx1"/>
                </a:solidFill>
              </a:rPr>
              <a:pPr eaLnBrk="1" hangingPunct="1"/>
              <a:t>7</a:t>
            </a:fld>
            <a:endParaRPr lang="en-US" altLang="en-US" sz="1200" b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421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  <p:sp>
        <p:nvSpPr>
          <p:cNvPr id="9421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54FC9EC6-EB96-468C-A370-2EB9B35BB5B9}" type="slidenum">
              <a:rPr lang="en-US" altLang="en-US" sz="1200" b="0" smtClean="0">
                <a:solidFill>
                  <a:schemeClr val="tx1"/>
                </a:solidFill>
              </a:rPr>
              <a:pPr eaLnBrk="1" hangingPunct="1"/>
              <a:t>8</a:t>
            </a:fld>
            <a:endParaRPr lang="en-US" altLang="en-US" sz="1200" b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523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  <p:sp>
        <p:nvSpPr>
          <p:cNvPr id="9523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D6943EF3-27C0-46CB-88B1-8E94E2CD7D98}" type="slidenum">
              <a:rPr lang="en-US" altLang="en-US" sz="1200" b="0" smtClean="0">
                <a:solidFill>
                  <a:schemeClr val="tx1"/>
                </a:solidFill>
              </a:rPr>
              <a:pPr eaLnBrk="1" hangingPunct="1"/>
              <a:t>9</a:t>
            </a:fld>
            <a:endParaRPr lang="en-US" altLang="en-US" sz="1200" b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-38100" y="-12700"/>
            <a:ext cx="9239250" cy="6940550"/>
            <a:chOff x="-12" y="-10"/>
            <a:chExt cx="5820" cy="4372"/>
          </a:xfrm>
        </p:grpSpPr>
        <p:sp>
          <p:nvSpPr>
            <p:cNvPr id="5" name="Rectangle 3"/>
            <p:cNvSpPr>
              <a:spLocks noChangeArrowheads="1"/>
            </p:cNvSpPr>
            <p:nvPr userDrawn="1"/>
          </p:nvSpPr>
          <p:spPr bwMode="ltGray">
            <a:xfrm>
              <a:off x="5520" y="-8"/>
              <a:ext cx="287" cy="4364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rgbClr val="006600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6" name="Rectangle 4"/>
            <p:cNvSpPr>
              <a:spLocks noChangeArrowheads="1"/>
            </p:cNvSpPr>
            <p:nvPr userDrawn="1"/>
          </p:nvSpPr>
          <p:spPr bwMode="ltGray">
            <a:xfrm>
              <a:off x="-8" y="-8"/>
              <a:ext cx="288" cy="4368"/>
            </a:xfrm>
            <a:prstGeom prst="rect">
              <a:avLst/>
            </a:prstGeom>
            <a:gradFill rotWithShape="0">
              <a:gsLst>
                <a:gs pos="0">
                  <a:srgbClr val="006600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7" name="AutoShape 5"/>
            <p:cNvSpPr>
              <a:spLocks noChangeArrowheads="1"/>
            </p:cNvSpPr>
            <p:nvPr userDrawn="1"/>
          </p:nvSpPr>
          <p:spPr bwMode="ltGray">
            <a:xfrm rot="-10800000" flipH="1" flipV="1">
              <a:off x="2" y="-10"/>
              <a:ext cx="5798" cy="288"/>
            </a:xfrm>
            <a:custGeom>
              <a:avLst/>
              <a:gdLst>
                <a:gd name="G0" fmla="+- 1089 0 0"/>
                <a:gd name="G1" fmla="+- 21600 0 1089"/>
                <a:gd name="G2" fmla="*/ 1089 1 2"/>
                <a:gd name="G3" fmla="+- 21600 0 G2"/>
                <a:gd name="G4" fmla="+/ 1089 21600 2"/>
                <a:gd name="G5" fmla="+/ G1 0 2"/>
                <a:gd name="G6" fmla="*/ 21600 21600 1089"/>
                <a:gd name="G7" fmla="*/ G6 1 2"/>
                <a:gd name="G8" fmla="+- 21600 0 G7"/>
                <a:gd name="G9" fmla="*/ 21600 1 2"/>
                <a:gd name="G10" fmla="+- 1089 0 G9"/>
                <a:gd name="G11" fmla="?: G10 G8 0"/>
                <a:gd name="G12" fmla="?: G10 G7 21600"/>
                <a:gd name="T0" fmla="*/ 21055 w 21600"/>
                <a:gd name="T1" fmla="*/ 10800 h 21600"/>
                <a:gd name="T2" fmla="*/ 10800 w 21600"/>
                <a:gd name="T3" fmla="*/ 21600 h 21600"/>
                <a:gd name="T4" fmla="*/ 545 w 21600"/>
                <a:gd name="T5" fmla="*/ 10800 h 21600"/>
                <a:gd name="T6" fmla="*/ 10800 w 21600"/>
                <a:gd name="T7" fmla="*/ 0 h 21600"/>
                <a:gd name="T8" fmla="*/ 2345 w 21600"/>
                <a:gd name="T9" fmla="*/ 2345 h 21600"/>
                <a:gd name="T10" fmla="*/ 19255 w 21600"/>
                <a:gd name="T11" fmla="*/ 19255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1089" y="21600"/>
                  </a:lnTo>
                  <a:lnTo>
                    <a:pt x="20511" y="21600"/>
                  </a:lnTo>
                  <a:lnTo>
                    <a:pt x="21600" y="0"/>
                  </a:lnTo>
                  <a:close/>
                </a:path>
              </a:pathLst>
            </a:custGeom>
            <a:gradFill rotWithShape="0">
              <a:gsLst>
                <a:gs pos="0">
                  <a:srgbClr val="006600"/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8" name="AutoShape 6"/>
            <p:cNvSpPr>
              <a:spLocks noChangeArrowheads="1"/>
            </p:cNvSpPr>
            <p:nvPr userDrawn="1"/>
          </p:nvSpPr>
          <p:spPr bwMode="ltGray">
            <a:xfrm flipV="1">
              <a:off x="-12" y="4072"/>
              <a:ext cx="5820" cy="290"/>
            </a:xfrm>
            <a:custGeom>
              <a:avLst/>
              <a:gdLst>
                <a:gd name="G0" fmla="+- 1100 0 0"/>
                <a:gd name="G1" fmla="+- 21600 0 1100"/>
                <a:gd name="G2" fmla="*/ 1100 1 2"/>
                <a:gd name="G3" fmla="+- 21600 0 G2"/>
                <a:gd name="G4" fmla="+/ 1100 21600 2"/>
                <a:gd name="G5" fmla="+/ G1 0 2"/>
                <a:gd name="G6" fmla="*/ 21600 21600 1100"/>
                <a:gd name="G7" fmla="*/ G6 1 2"/>
                <a:gd name="G8" fmla="+- 21600 0 G7"/>
                <a:gd name="G9" fmla="*/ 21600 1 2"/>
                <a:gd name="G10" fmla="+- 1100 0 G9"/>
                <a:gd name="G11" fmla="?: G10 G8 0"/>
                <a:gd name="G12" fmla="?: G10 G7 21600"/>
                <a:gd name="T0" fmla="*/ 21050 w 21600"/>
                <a:gd name="T1" fmla="*/ 10800 h 21600"/>
                <a:gd name="T2" fmla="*/ 10800 w 21600"/>
                <a:gd name="T3" fmla="*/ 21600 h 21600"/>
                <a:gd name="T4" fmla="*/ 550 w 21600"/>
                <a:gd name="T5" fmla="*/ 10800 h 21600"/>
                <a:gd name="T6" fmla="*/ 10800 w 21600"/>
                <a:gd name="T7" fmla="*/ 0 h 21600"/>
                <a:gd name="T8" fmla="*/ 2350 w 21600"/>
                <a:gd name="T9" fmla="*/ 2350 h 21600"/>
                <a:gd name="T10" fmla="*/ 19250 w 21600"/>
                <a:gd name="T11" fmla="*/ 1925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1100" y="21600"/>
                  </a:lnTo>
                  <a:lnTo>
                    <a:pt x="20500" y="21600"/>
                  </a:lnTo>
                  <a:lnTo>
                    <a:pt x="2160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rgbClr val="006600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9" name="Rectangle 7" descr="Green marble"/>
            <p:cNvSpPr>
              <a:spLocks noChangeArrowheads="1"/>
            </p:cNvSpPr>
            <p:nvPr userDrawn="1"/>
          </p:nvSpPr>
          <p:spPr bwMode="ltGray">
            <a:xfrm>
              <a:off x="184" y="176"/>
              <a:ext cx="5432" cy="3988"/>
            </a:xfrm>
            <a:prstGeom prst="rect">
              <a:avLst/>
            </a:prstGeom>
            <a:blipFill dpi="0" rotWithShape="0">
              <a:blip r:embed="rId2"/>
              <a:srcRect/>
              <a:tile tx="0" ty="0" sx="100000" sy="100000" flip="none" algn="tl"/>
            </a:blipFill>
            <a:ln w="12700">
              <a:noFill/>
              <a:miter lim="800000"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</p:grpSp>
      <p:grpSp>
        <p:nvGrpSpPr>
          <p:cNvPr id="10" name="Group 13"/>
          <p:cNvGrpSpPr>
            <a:grpSpLocks/>
          </p:cNvGrpSpPr>
          <p:nvPr/>
        </p:nvGrpSpPr>
        <p:grpSpPr bwMode="auto">
          <a:xfrm>
            <a:off x="609600" y="3324225"/>
            <a:ext cx="8001000" cy="374650"/>
            <a:chOff x="384" y="2094"/>
            <a:chExt cx="5040" cy="236"/>
          </a:xfrm>
        </p:grpSpPr>
        <p:sp>
          <p:nvSpPr>
            <p:cNvPr id="11" name="Rectangle 14"/>
            <p:cNvSpPr>
              <a:spLocks noChangeArrowheads="1"/>
            </p:cNvSpPr>
            <p:nvPr/>
          </p:nvSpPr>
          <p:spPr bwMode="auto">
            <a:xfrm>
              <a:off x="384" y="2186"/>
              <a:ext cx="5040" cy="144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2" name="Rectangle 15"/>
            <p:cNvSpPr>
              <a:spLocks noChangeArrowheads="1"/>
            </p:cNvSpPr>
            <p:nvPr/>
          </p:nvSpPr>
          <p:spPr bwMode="auto">
            <a:xfrm>
              <a:off x="388" y="2094"/>
              <a:ext cx="4941" cy="175"/>
            </a:xfrm>
            <a:prstGeom prst="rect">
              <a:avLst/>
            </a:prstGeom>
            <a:gradFill rotWithShape="0">
              <a:gsLst>
                <a:gs pos="0">
                  <a:srgbClr val="E6DCAC"/>
                </a:gs>
                <a:gs pos="12000">
                  <a:srgbClr val="E6D78A"/>
                </a:gs>
                <a:gs pos="30000">
                  <a:srgbClr val="C7AC4C"/>
                </a:gs>
                <a:gs pos="45000">
                  <a:srgbClr val="E6D78A"/>
                </a:gs>
                <a:gs pos="77000">
                  <a:srgbClr val="C7AC4C"/>
                </a:gs>
                <a:gs pos="100000">
                  <a:srgbClr val="E6DCAC"/>
                </a:gs>
              </a:gsLst>
              <a:lin ang="2700000" scaled="1"/>
            </a:gradFill>
            <a:ln w="12700">
              <a:solidFill>
                <a:schemeClr val="folHlink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3" name="Line 16"/>
            <p:cNvSpPr>
              <a:spLocks noChangeShapeType="1"/>
            </p:cNvSpPr>
            <p:nvPr/>
          </p:nvSpPr>
          <p:spPr bwMode="auto">
            <a:xfrm>
              <a:off x="392" y="2138"/>
              <a:ext cx="4939" cy="0"/>
            </a:xfrm>
            <a:prstGeom prst="line">
              <a:avLst/>
            </a:prstGeom>
            <a:noFill/>
            <a:ln w="12700">
              <a:solidFill>
                <a:schemeClr val="folHlink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4" name="Line 17"/>
            <p:cNvSpPr>
              <a:spLocks noChangeShapeType="1"/>
            </p:cNvSpPr>
            <p:nvPr/>
          </p:nvSpPr>
          <p:spPr bwMode="auto">
            <a:xfrm>
              <a:off x="392" y="2186"/>
              <a:ext cx="4939" cy="0"/>
            </a:xfrm>
            <a:prstGeom prst="line">
              <a:avLst/>
            </a:prstGeom>
            <a:noFill/>
            <a:ln w="12700">
              <a:solidFill>
                <a:schemeClr val="folHlink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5" name="Line 18"/>
            <p:cNvSpPr>
              <a:spLocks noChangeShapeType="1"/>
            </p:cNvSpPr>
            <p:nvPr/>
          </p:nvSpPr>
          <p:spPr bwMode="auto">
            <a:xfrm>
              <a:off x="392" y="2234"/>
              <a:ext cx="4939" cy="0"/>
            </a:xfrm>
            <a:prstGeom prst="line">
              <a:avLst/>
            </a:prstGeom>
            <a:noFill/>
            <a:ln w="12700">
              <a:solidFill>
                <a:schemeClr val="folHlink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6" name="Line 19"/>
            <p:cNvSpPr>
              <a:spLocks noChangeShapeType="1"/>
            </p:cNvSpPr>
            <p:nvPr/>
          </p:nvSpPr>
          <p:spPr bwMode="auto">
            <a:xfrm>
              <a:off x="392" y="2129"/>
              <a:ext cx="4939" cy="0"/>
            </a:xfrm>
            <a:prstGeom prst="line">
              <a:avLst/>
            </a:prstGeom>
            <a:noFill/>
            <a:ln w="12700">
              <a:solidFill>
                <a:schemeClr val="tx2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7" name="Line 20"/>
            <p:cNvSpPr>
              <a:spLocks noChangeShapeType="1"/>
            </p:cNvSpPr>
            <p:nvPr/>
          </p:nvSpPr>
          <p:spPr bwMode="auto">
            <a:xfrm>
              <a:off x="392" y="2177"/>
              <a:ext cx="4939" cy="0"/>
            </a:xfrm>
            <a:prstGeom prst="line">
              <a:avLst/>
            </a:prstGeom>
            <a:noFill/>
            <a:ln w="12700">
              <a:solidFill>
                <a:schemeClr val="tx2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8" name="Line 21"/>
            <p:cNvSpPr>
              <a:spLocks noChangeShapeType="1"/>
            </p:cNvSpPr>
            <p:nvPr/>
          </p:nvSpPr>
          <p:spPr bwMode="auto">
            <a:xfrm>
              <a:off x="392" y="2225"/>
              <a:ext cx="4939" cy="0"/>
            </a:xfrm>
            <a:prstGeom prst="line">
              <a:avLst/>
            </a:prstGeom>
            <a:noFill/>
            <a:ln w="12700">
              <a:solidFill>
                <a:schemeClr val="tx2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</p:grpSp>
      <p:sp>
        <p:nvSpPr>
          <p:cNvPr id="32776" name="Rectangle 8"/>
          <p:cNvSpPr>
            <a:spLocks noGrp="1" noChangeArrowheads="1"/>
          </p:cNvSpPr>
          <p:nvPr>
            <p:ph type="ctrTitle"/>
          </p:nvPr>
        </p:nvSpPr>
        <p:spPr>
          <a:xfrm>
            <a:off x="685800" y="18288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CA"/>
              <a:t>Click to edit Master title style</a:t>
            </a:r>
          </a:p>
        </p:txBody>
      </p:sp>
      <p:sp>
        <p:nvSpPr>
          <p:cNvPr id="32777" name="Rectangle 9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en-CA"/>
              <a:t>Click to edit Master subtitle style</a:t>
            </a:r>
          </a:p>
        </p:txBody>
      </p:sp>
      <p:sp>
        <p:nvSpPr>
          <p:cNvPr id="19" name="Rectangle 10"/>
          <p:cNvSpPr>
            <a:spLocks noGrp="1" noChangeArrowheads="1"/>
          </p:cNvSpPr>
          <p:nvPr>
            <p:ph type="dt" sz="half" idx="10"/>
          </p:nvPr>
        </p:nvSpPr>
        <p:spPr>
          <a:xfrm>
            <a:off x="698500" y="6154738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20" name="Rectangle 11"/>
          <p:cNvSpPr>
            <a:spLocks noGrp="1" noChangeArrowheads="1"/>
          </p:cNvSpPr>
          <p:nvPr>
            <p:ph type="ftr" sz="quarter" idx="11"/>
          </p:nvPr>
        </p:nvSpPr>
        <p:spPr>
          <a:xfrm>
            <a:off x="3136900" y="61547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21" name="Rectangle 12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65900" y="6154738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E7BCE8-2B76-438E-9360-095736B9723A}" type="slidenum">
              <a:rPr lang="en-CA"/>
              <a:pPr>
                <a:defRPr/>
              </a:pPr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553462264"/>
      </p:ext>
    </p:extLst>
  </p:cSld>
  <p:clrMapOvr>
    <a:masterClrMapping/>
  </p:clrMapOvr>
  <p:transition advClick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4C0D-50A9-455B-81FE-DE10ECD9544B}" type="slidenum">
              <a:rPr lang="en-CA"/>
              <a:pPr>
                <a:defRPr/>
              </a:pPr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113470536"/>
      </p:ext>
    </p:extLst>
  </p:cSld>
  <p:clrMapOvr>
    <a:masterClrMapping/>
  </p:clrMapOvr>
  <p:transition advClick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24625" y="350838"/>
            <a:ext cx="1946275" cy="542925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350838"/>
            <a:ext cx="5686425" cy="54292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E21A14-0D7B-4BEC-9691-92483E4F2D4A}" type="slidenum">
              <a:rPr lang="en-CA"/>
              <a:pPr>
                <a:defRPr/>
              </a:pPr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84418358"/>
      </p:ext>
    </p:extLst>
  </p:cSld>
  <p:clrMapOvr>
    <a:masterClrMapping/>
  </p:clrMapOvr>
  <p:transition advClick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50838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98500" y="1665288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60900" y="1665288"/>
            <a:ext cx="38100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60900" y="3798888"/>
            <a:ext cx="38100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8" name="Rectangle 1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1F81CB-6FD6-4EBC-A2D9-AB489686A28F}" type="slidenum">
              <a:rPr lang="en-CA"/>
              <a:pPr>
                <a:defRPr/>
              </a:pPr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115825738"/>
      </p:ext>
    </p:extLst>
  </p:cSld>
  <p:clrMapOvr>
    <a:masterClrMapping/>
  </p:clrMapOvr>
  <p:transition advClick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AndMedia" preserve="1">
  <p:cSld name="Title, Text and Media Cli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50838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98500" y="1665288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Media Placeholder 3"/>
          <p:cNvSpPr>
            <a:spLocks noGrp="1"/>
          </p:cNvSpPr>
          <p:nvPr>
            <p:ph type="media" sz="half" idx="2"/>
          </p:nvPr>
        </p:nvSpPr>
        <p:spPr>
          <a:xfrm>
            <a:off x="4660900" y="1665288"/>
            <a:ext cx="3810000" cy="4114800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7" name="Rectangle 1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580D69-FEC9-4139-AA2D-E4B1B99F2558}" type="slidenum">
              <a:rPr lang="en-CA"/>
              <a:pPr>
                <a:defRPr/>
              </a:pPr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592621851"/>
      </p:ext>
    </p:extLst>
  </p:cSld>
  <p:clrMapOvr>
    <a:masterClrMapping/>
  </p:clrMapOvr>
  <p:transition advClick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50838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98500" y="1665288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0900" y="1665288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7" name="Rectangle 1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8CB6E0-4070-4E0F-ABE8-FD01A21B9934}" type="slidenum">
              <a:rPr lang="en-CA"/>
              <a:pPr>
                <a:defRPr/>
              </a:pPr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829977740"/>
      </p:ext>
    </p:extLst>
  </p:cSld>
  <p:clrMapOvr>
    <a:masterClrMapping/>
  </p:clrMapOvr>
  <p:transition advClick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106656-0FB2-4919-B10F-0809CC288FD5}" type="slidenum">
              <a:rPr lang="en-CA"/>
              <a:pPr>
                <a:defRPr/>
              </a:pPr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265763622"/>
      </p:ext>
    </p:extLst>
  </p:cSld>
  <p:clrMapOvr>
    <a:masterClrMapping/>
  </p:clrMapOvr>
  <p:transition advClick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34E69C-BE47-47F4-95D3-9624DCFDAB64}" type="slidenum">
              <a:rPr lang="en-CA"/>
              <a:pPr>
                <a:defRPr/>
              </a:pPr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97489073"/>
      </p:ext>
    </p:extLst>
  </p:cSld>
  <p:clrMapOvr>
    <a:masterClrMapping/>
  </p:clrMapOvr>
  <p:transition advClick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98500" y="1665288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0900" y="1665288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7" name="Rectangle 1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B741D9-73CC-40F5-BE5C-8F8650AB366D}" type="slidenum">
              <a:rPr lang="en-CA"/>
              <a:pPr>
                <a:defRPr/>
              </a:pPr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969106761"/>
      </p:ext>
    </p:extLst>
  </p:cSld>
  <p:clrMapOvr>
    <a:masterClrMapping/>
  </p:clrMapOvr>
  <p:transition advClick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8" name="Rectangle 1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9" name="Rectangle 1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A14C53-66B6-489C-AFD0-BBF9AFD2EC65}" type="slidenum">
              <a:rPr lang="en-CA"/>
              <a:pPr>
                <a:defRPr/>
              </a:pPr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785418622"/>
      </p:ext>
    </p:extLst>
  </p:cSld>
  <p:clrMapOvr>
    <a:masterClrMapping/>
  </p:clrMapOvr>
  <p:transition advClick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592649-36CC-4E20-9485-C33E422E03A2}" type="slidenum">
              <a:rPr lang="en-CA"/>
              <a:pPr>
                <a:defRPr/>
              </a:pPr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214591011"/>
      </p:ext>
    </p:extLst>
  </p:cSld>
  <p:clrMapOvr>
    <a:masterClrMapping/>
  </p:clrMapOvr>
  <p:transition advClick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3" name="Rectangle 1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F15E6D-3BD0-48C1-9987-F4BD5754260E}" type="slidenum">
              <a:rPr lang="en-CA"/>
              <a:pPr>
                <a:defRPr/>
              </a:pPr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557751503"/>
      </p:ext>
    </p:extLst>
  </p:cSld>
  <p:clrMapOvr>
    <a:masterClrMapping/>
  </p:clrMapOvr>
  <p:transition advClick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7" name="Rectangle 1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4E8097-585A-48B2-956A-380B4136E82F}" type="slidenum">
              <a:rPr lang="en-CA"/>
              <a:pPr>
                <a:defRPr/>
              </a:pPr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952831920"/>
      </p:ext>
    </p:extLst>
  </p:cSld>
  <p:clrMapOvr>
    <a:masterClrMapping/>
  </p:clrMapOvr>
  <p:transition advClick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7" name="Rectangle 1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D15024-1C8E-492D-9D2D-4E1522C9815E}" type="slidenum">
              <a:rPr lang="en-CA"/>
              <a:pPr>
                <a:defRPr/>
              </a:pPr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476508246"/>
      </p:ext>
    </p:extLst>
  </p:cSld>
  <p:clrMapOvr>
    <a:masterClrMapping/>
  </p:clrMapOvr>
  <p:transition advClick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accent1"/>
            </a:gs>
            <a:gs pos="100000">
              <a:srgbClr val="4674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Group 2"/>
          <p:cNvGrpSpPr>
            <a:grpSpLocks/>
          </p:cNvGrpSpPr>
          <p:nvPr/>
        </p:nvGrpSpPr>
        <p:grpSpPr bwMode="auto">
          <a:xfrm>
            <a:off x="-38100" y="-12700"/>
            <a:ext cx="9239250" cy="6940550"/>
            <a:chOff x="-12" y="-10"/>
            <a:chExt cx="5820" cy="4372"/>
          </a:xfrm>
        </p:grpSpPr>
        <p:sp>
          <p:nvSpPr>
            <p:cNvPr id="31747" name="Rectangle 3"/>
            <p:cNvSpPr>
              <a:spLocks noChangeArrowheads="1"/>
            </p:cNvSpPr>
            <p:nvPr userDrawn="1"/>
          </p:nvSpPr>
          <p:spPr bwMode="invGray">
            <a:xfrm>
              <a:off x="5520" y="-8"/>
              <a:ext cx="287" cy="4364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rgbClr val="006600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31748" name="Rectangle 4"/>
            <p:cNvSpPr>
              <a:spLocks noChangeArrowheads="1"/>
            </p:cNvSpPr>
            <p:nvPr userDrawn="1"/>
          </p:nvSpPr>
          <p:spPr bwMode="invGray">
            <a:xfrm>
              <a:off x="-8" y="-8"/>
              <a:ext cx="288" cy="4368"/>
            </a:xfrm>
            <a:prstGeom prst="rect">
              <a:avLst/>
            </a:prstGeom>
            <a:gradFill rotWithShape="0">
              <a:gsLst>
                <a:gs pos="0">
                  <a:srgbClr val="006600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31749" name="AutoShape 5"/>
            <p:cNvSpPr>
              <a:spLocks noChangeArrowheads="1"/>
            </p:cNvSpPr>
            <p:nvPr userDrawn="1"/>
          </p:nvSpPr>
          <p:spPr bwMode="invGray">
            <a:xfrm rot="-10800000" flipH="1" flipV="1">
              <a:off x="2" y="-10"/>
              <a:ext cx="5798" cy="288"/>
            </a:xfrm>
            <a:custGeom>
              <a:avLst/>
              <a:gdLst>
                <a:gd name="G0" fmla="+- 1089 0 0"/>
                <a:gd name="G1" fmla="+- 21600 0 1089"/>
                <a:gd name="G2" fmla="*/ 1089 1 2"/>
                <a:gd name="G3" fmla="+- 21600 0 G2"/>
                <a:gd name="G4" fmla="+/ 1089 21600 2"/>
                <a:gd name="G5" fmla="+/ G1 0 2"/>
                <a:gd name="G6" fmla="*/ 21600 21600 1089"/>
                <a:gd name="G7" fmla="*/ G6 1 2"/>
                <a:gd name="G8" fmla="+- 21600 0 G7"/>
                <a:gd name="G9" fmla="*/ 21600 1 2"/>
                <a:gd name="G10" fmla="+- 1089 0 G9"/>
                <a:gd name="G11" fmla="?: G10 G8 0"/>
                <a:gd name="G12" fmla="?: G10 G7 21600"/>
                <a:gd name="T0" fmla="*/ 21055 w 21600"/>
                <a:gd name="T1" fmla="*/ 10800 h 21600"/>
                <a:gd name="T2" fmla="*/ 10800 w 21600"/>
                <a:gd name="T3" fmla="*/ 21600 h 21600"/>
                <a:gd name="T4" fmla="*/ 545 w 21600"/>
                <a:gd name="T5" fmla="*/ 10800 h 21600"/>
                <a:gd name="T6" fmla="*/ 10800 w 21600"/>
                <a:gd name="T7" fmla="*/ 0 h 21600"/>
                <a:gd name="T8" fmla="*/ 2345 w 21600"/>
                <a:gd name="T9" fmla="*/ 2345 h 21600"/>
                <a:gd name="T10" fmla="*/ 19255 w 21600"/>
                <a:gd name="T11" fmla="*/ 19255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1089" y="21600"/>
                  </a:lnTo>
                  <a:lnTo>
                    <a:pt x="20511" y="21600"/>
                  </a:lnTo>
                  <a:lnTo>
                    <a:pt x="21600" y="0"/>
                  </a:lnTo>
                  <a:close/>
                </a:path>
              </a:pathLst>
            </a:custGeom>
            <a:gradFill rotWithShape="0">
              <a:gsLst>
                <a:gs pos="0">
                  <a:srgbClr val="006600"/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31750" name="AutoShape 6"/>
            <p:cNvSpPr>
              <a:spLocks noChangeArrowheads="1"/>
            </p:cNvSpPr>
            <p:nvPr userDrawn="1"/>
          </p:nvSpPr>
          <p:spPr bwMode="invGray">
            <a:xfrm flipV="1">
              <a:off x="-12" y="4072"/>
              <a:ext cx="5820" cy="290"/>
            </a:xfrm>
            <a:custGeom>
              <a:avLst/>
              <a:gdLst>
                <a:gd name="G0" fmla="+- 1100 0 0"/>
                <a:gd name="G1" fmla="+- 21600 0 1100"/>
                <a:gd name="G2" fmla="*/ 1100 1 2"/>
                <a:gd name="G3" fmla="+- 21600 0 G2"/>
                <a:gd name="G4" fmla="+/ 1100 21600 2"/>
                <a:gd name="G5" fmla="+/ G1 0 2"/>
                <a:gd name="G6" fmla="*/ 21600 21600 1100"/>
                <a:gd name="G7" fmla="*/ G6 1 2"/>
                <a:gd name="G8" fmla="+- 21600 0 G7"/>
                <a:gd name="G9" fmla="*/ 21600 1 2"/>
                <a:gd name="G10" fmla="+- 1100 0 G9"/>
                <a:gd name="G11" fmla="?: G10 G8 0"/>
                <a:gd name="G12" fmla="?: G10 G7 21600"/>
                <a:gd name="T0" fmla="*/ 21050 w 21600"/>
                <a:gd name="T1" fmla="*/ 10800 h 21600"/>
                <a:gd name="T2" fmla="*/ 10800 w 21600"/>
                <a:gd name="T3" fmla="*/ 21600 h 21600"/>
                <a:gd name="T4" fmla="*/ 550 w 21600"/>
                <a:gd name="T5" fmla="*/ 10800 h 21600"/>
                <a:gd name="T6" fmla="*/ 10800 w 21600"/>
                <a:gd name="T7" fmla="*/ 0 h 21600"/>
                <a:gd name="T8" fmla="*/ 2350 w 21600"/>
                <a:gd name="T9" fmla="*/ 2350 h 21600"/>
                <a:gd name="T10" fmla="*/ 19250 w 21600"/>
                <a:gd name="T11" fmla="*/ 1925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1100" y="21600"/>
                  </a:lnTo>
                  <a:lnTo>
                    <a:pt x="20500" y="21600"/>
                  </a:lnTo>
                  <a:lnTo>
                    <a:pt x="2160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rgbClr val="006600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31751" name="Rectangle 7" descr="Green marble"/>
            <p:cNvSpPr>
              <a:spLocks noChangeArrowheads="1"/>
            </p:cNvSpPr>
            <p:nvPr userDrawn="1"/>
          </p:nvSpPr>
          <p:spPr bwMode="invGray">
            <a:xfrm>
              <a:off x="184" y="176"/>
              <a:ext cx="5432" cy="3988"/>
            </a:xfrm>
            <a:prstGeom prst="rect">
              <a:avLst/>
            </a:prstGeom>
            <a:blipFill dpi="0" rotWithShape="0">
              <a:blip r:embed="rId16"/>
              <a:srcRect/>
              <a:tile tx="0" ty="0" sx="100000" sy="100000" flip="none" algn="tl"/>
            </a:blipFill>
            <a:ln w="12700">
              <a:noFill/>
              <a:miter lim="800000"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</p:grpSp>
      <p:sp>
        <p:nvSpPr>
          <p:cNvPr id="2051" name="Rectangle 8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350838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CA" altLang="en-US" smtClean="0"/>
              <a:t>Click to edit Master title style</a:t>
            </a:r>
          </a:p>
        </p:txBody>
      </p:sp>
      <p:sp>
        <p:nvSpPr>
          <p:cNvPr id="2052" name="Rectangle 9"/>
          <p:cNvSpPr>
            <a:spLocks noGrp="1" noChangeArrowheads="1"/>
          </p:cNvSpPr>
          <p:nvPr>
            <p:ph type="body" idx="1"/>
          </p:nvPr>
        </p:nvSpPr>
        <p:spPr bwMode="auto">
          <a:xfrm>
            <a:off x="698500" y="1665288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CA" altLang="en-US" smtClean="0"/>
              <a:t>Click to edit Master text styles</a:t>
            </a:r>
          </a:p>
          <a:p>
            <a:pPr lvl="1"/>
            <a:r>
              <a:rPr lang="en-CA" altLang="en-US" smtClean="0"/>
              <a:t>Second level</a:t>
            </a:r>
          </a:p>
          <a:p>
            <a:pPr lvl="2"/>
            <a:r>
              <a:rPr lang="en-CA" altLang="en-US" smtClean="0"/>
              <a:t>Third level</a:t>
            </a:r>
          </a:p>
          <a:p>
            <a:pPr lvl="3"/>
            <a:r>
              <a:rPr lang="en-CA" altLang="en-US" smtClean="0"/>
              <a:t>Fourth level</a:t>
            </a:r>
          </a:p>
          <a:p>
            <a:pPr lvl="4"/>
            <a:r>
              <a:rPr lang="en-CA" altLang="en-US" smtClean="0"/>
              <a:t>Fifth level</a:t>
            </a:r>
          </a:p>
        </p:txBody>
      </p:sp>
      <p:sp>
        <p:nvSpPr>
          <p:cNvPr id="31754" name="Rectangle 10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16585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31755" name="Rectangle 1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16585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b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31756" name="Rectangle 1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16585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11AEAA49-DD63-4C87-8FCA-32EF95FAEA3A}" type="slidenum">
              <a:rPr lang="en-CA"/>
              <a:pPr>
                <a:defRPr/>
              </a:pPr>
              <a:t>‹#›</a:t>
            </a:fld>
            <a:endParaRPr lang="en-CA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44" r:id="rId1"/>
    <p:sldLayoutId id="2147483745" r:id="rId2"/>
    <p:sldLayoutId id="2147483746" r:id="rId3"/>
    <p:sldLayoutId id="2147483747" r:id="rId4"/>
    <p:sldLayoutId id="2147483748" r:id="rId5"/>
    <p:sldLayoutId id="2147483749" r:id="rId6"/>
    <p:sldLayoutId id="2147483750" r:id="rId7"/>
    <p:sldLayoutId id="2147483751" r:id="rId8"/>
    <p:sldLayoutId id="2147483752" r:id="rId9"/>
    <p:sldLayoutId id="2147483753" r:id="rId10"/>
    <p:sldLayoutId id="2147483754" r:id="rId11"/>
    <p:sldLayoutId id="2147483755" r:id="rId12"/>
    <p:sldLayoutId id="2147483756" r:id="rId13"/>
    <p:sldLayoutId id="2147483757" r:id="rId14"/>
  </p:sldLayoutIdLst>
  <p:transition advClick="0"/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11500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115000"/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110000"/>
        <a:buChar char="•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110000"/>
        <a:buChar char="•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110000"/>
        <a:buChar char="•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110000"/>
        <a:buChar char="•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110000"/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" Target="slide10.xml"/><Relationship Id="rId13" Type="http://schemas.openxmlformats.org/officeDocument/2006/relationships/slide" Target="slide22.xml"/><Relationship Id="rId18" Type="http://schemas.openxmlformats.org/officeDocument/2006/relationships/slide" Target="slide32.xml"/><Relationship Id="rId26" Type="http://schemas.openxmlformats.org/officeDocument/2006/relationships/slide" Target="slide50.xml"/><Relationship Id="rId3" Type="http://schemas.openxmlformats.org/officeDocument/2006/relationships/slide" Target="slide2.xml"/><Relationship Id="rId21" Type="http://schemas.openxmlformats.org/officeDocument/2006/relationships/slide" Target="slide38.xml"/><Relationship Id="rId7" Type="http://schemas.openxmlformats.org/officeDocument/2006/relationships/slide" Target="slide8.xml"/><Relationship Id="rId12" Type="http://schemas.openxmlformats.org/officeDocument/2006/relationships/slide" Target="slide20.xml"/><Relationship Id="rId17" Type="http://schemas.openxmlformats.org/officeDocument/2006/relationships/slide" Target="slide30.xml"/><Relationship Id="rId25" Type="http://schemas.openxmlformats.org/officeDocument/2006/relationships/slide" Target="slide48.xml"/><Relationship Id="rId2" Type="http://schemas.openxmlformats.org/officeDocument/2006/relationships/notesSlide" Target="../notesSlides/notesSlide1.xml"/><Relationship Id="rId16" Type="http://schemas.openxmlformats.org/officeDocument/2006/relationships/slide" Target="slide28.xml"/><Relationship Id="rId20" Type="http://schemas.openxmlformats.org/officeDocument/2006/relationships/slide" Target="slide36.xml"/><Relationship Id="rId1" Type="http://schemas.openxmlformats.org/officeDocument/2006/relationships/slideLayout" Target="../slideLayouts/slideLayout2.xml"/><Relationship Id="rId6" Type="http://schemas.openxmlformats.org/officeDocument/2006/relationships/slide" Target="slide6.xml"/><Relationship Id="rId11" Type="http://schemas.openxmlformats.org/officeDocument/2006/relationships/slide" Target="slide16.xml"/><Relationship Id="rId24" Type="http://schemas.openxmlformats.org/officeDocument/2006/relationships/slide" Target="slide46.xml"/><Relationship Id="rId5" Type="http://schemas.openxmlformats.org/officeDocument/2006/relationships/slide" Target="slide4.xml"/><Relationship Id="rId15" Type="http://schemas.openxmlformats.org/officeDocument/2006/relationships/slide" Target="slide26.xml"/><Relationship Id="rId23" Type="http://schemas.openxmlformats.org/officeDocument/2006/relationships/slide" Target="slide42.xml"/><Relationship Id="rId10" Type="http://schemas.openxmlformats.org/officeDocument/2006/relationships/slide" Target="slide14.xml"/><Relationship Id="rId19" Type="http://schemas.openxmlformats.org/officeDocument/2006/relationships/slide" Target="slide34.xml"/><Relationship Id="rId4" Type="http://schemas.openxmlformats.org/officeDocument/2006/relationships/slide" Target="slide18.xml"/><Relationship Id="rId9" Type="http://schemas.openxmlformats.org/officeDocument/2006/relationships/slide" Target="slide12.xml"/><Relationship Id="rId14" Type="http://schemas.openxmlformats.org/officeDocument/2006/relationships/slide" Target="slide24.xml"/><Relationship Id="rId22" Type="http://schemas.openxmlformats.org/officeDocument/2006/relationships/slide" Target="slide40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file:///C:\Documents%20and%20Settings\User\Desktop\Current%20Documents\Jeopardy.wav" TargetMode="External"/><Relationship Id="rId1" Type="http://schemas.microsoft.com/office/2007/relationships/media" Target="file:///C:\Documents%20and%20Settings\User\Desktop\Current%20Documents\Jeopardy.wav" TargetMode="External"/><Relationship Id="rId6" Type="http://schemas.openxmlformats.org/officeDocument/2006/relationships/image" Target="../media/image2.png"/><Relationship Id="rId5" Type="http://schemas.openxmlformats.org/officeDocument/2006/relationships/slide" Target="slide25.xml"/><Relationship Id="rId4" Type="http://schemas.openxmlformats.org/officeDocument/2006/relationships/notesSlide" Target="../notesSlides/notesSlide2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file:///C:\Documents%20and%20Settings\User\Desktop\Current%20Documents\Jeopardy.wav" TargetMode="External"/><Relationship Id="rId1" Type="http://schemas.microsoft.com/office/2007/relationships/media" Target="file:///C:\Documents%20and%20Settings\User\Desktop\Current%20Documents\Jeopardy.wav" TargetMode="External"/><Relationship Id="rId6" Type="http://schemas.openxmlformats.org/officeDocument/2006/relationships/image" Target="../media/image2.png"/><Relationship Id="rId5" Type="http://schemas.openxmlformats.org/officeDocument/2006/relationships/slide" Target="slide27.xml"/><Relationship Id="rId4" Type="http://schemas.openxmlformats.org/officeDocument/2006/relationships/notesSlide" Target="../notesSlides/notesSlide2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audio" Target="file:///C:\Documents%20and%20Settings\User\Desktop\Current%20Documents\Jeopardy.wav" TargetMode="External"/><Relationship Id="rId1" Type="http://schemas.microsoft.com/office/2007/relationships/media" Target="file:///C:\Documents%20and%20Settings\User\Desktop\Current%20Documents\Jeopardy.wav" TargetMode="External"/><Relationship Id="rId6" Type="http://schemas.openxmlformats.org/officeDocument/2006/relationships/image" Target="../media/image2.png"/><Relationship Id="rId5" Type="http://schemas.openxmlformats.org/officeDocument/2006/relationships/slide" Target="slide29.xml"/><Relationship Id="rId4" Type="http://schemas.openxmlformats.org/officeDocument/2006/relationships/notesSlide" Target="../notesSlides/notesSlide28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5" Type="http://schemas.openxmlformats.org/officeDocument/2006/relationships/oleObject" Target="../embeddings/oleObject1.bin"/><Relationship Id="rId4" Type="http://schemas.openxmlformats.org/officeDocument/2006/relationships/slide" Target="slide3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audio" Target="file:///C:\Documents%20and%20Settings\User\Desktop\Current%20Documents\Jeopardy.wav" TargetMode="External"/><Relationship Id="rId1" Type="http://schemas.microsoft.com/office/2007/relationships/media" Target="file:///C:\Documents%20and%20Settings\User\Desktop\Current%20Documents\Jeopardy.wav" TargetMode="External"/><Relationship Id="rId6" Type="http://schemas.openxmlformats.org/officeDocument/2006/relationships/image" Target="../media/image2.png"/><Relationship Id="rId5" Type="http://schemas.openxmlformats.org/officeDocument/2006/relationships/slide" Target="slide33.xml"/><Relationship Id="rId4" Type="http://schemas.openxmlformats.org/officeDocument/2006/relationships/notesSlide" Target="../notesSlides/notesSlide3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35.xml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audio" Target="file:///C:\Documents%20and%20Settings\User\Desktop\Current%20Documents\Jeopardy.wav" TargetMode="External"/><Relationship Id="rId1" Type="http://schemas.microsoft.com/office/2007/relationships/media" Target="file:///C:\Documents%20and%20Settings\User\Desktop\Current%20Documents\Jeopardy.wav" TargetMode="External"/><Relationship Id="rId6" Type="http://schemas.openxmlformats.org/officeDocument/2006/relationships/image" Target="../media/image2.png"/><Relationship Id="rId5" Type="http://schemas.openxmlformats.org/officeDocument/2006/relationships/slide" Target="slide37.xml"/><Relationship Id="rId4" Type="http://schemas.openxmlformats.org/officeDocument/2006/relationships/notesSlide" Target="../notesSlides/notesSlide36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" Target="slide39.xml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" Target="slide41.xml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3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audio" Target="file:///C:\Documents%20and%20Settings\User\Desktop\Current%20Documents\Jeopardy.wav" TargetMode="External"/><Relationship Id="rId1" Type="http://schemas.microsoft.com/office/2007/relationships/media" Target="file:///C:\Documents%20and%20Settings\User\Desktop\Current%20Documents\Jeopardy.wav" TargetMode="External"/><Relationship Id="rId6" Type="http://schemas.openxmlformats.org/officeDocument/2006/relationships/image" Target="../media/image2.png"/><Relationship Id="rId5" Type="http://schemas.openxmlformats.org/officeDocument/2006/relationships/slide" Target="slide43.xml"/><Relationship Id="rId4" Type="http://schemas.openxmlformats.org/officeDocument/2006/relationships/notesSlide" Target="../notesSlides/notesSlide4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file:///C:\Documents%20and%20Settings\User\Desktop\Jeopardy.wav" TargetMode="External"/><Relationship Id="rId1" Type="http://schemas.microsoft.com/office/2007/relationships/media" Target="file:///C:\Documents%20and%20Settings\User\Desktop\Jeopardy.wav" TargetMode="External"/><Relationship Id="rId6" Type="http://schemas.openxmlformats.org/officeDocument/2006/relationships/image" Target="../media/image2.png"/><Relationship Id="rId5" Type="http://schemas.openxmlformats.org/officeDocument/2006/relationships/slide" Target="slide45.xml"/><Relationship Id="rId4" Type="http://schemas.openxmlformats.org/officeDocument/2006/relationships/notesSlide" Target="../notesSlides/notesSlide44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audio" Target="file:///C:\Documents%20and%20Settings\User\Desktop\Current%20Documents\Jeopardy.wav" TargetMode="External"/><Relationship Id="rId1" Type="http://schemas.microsoft.com/office/2007/relationships/media" Target="file:///C:\Documents%20and%20Settings\User\Desktop\Current%20Documents\Jeopardy.wav" TargetMode="External"/><Relationship Id="rId6" Type="http://schemas.openxmlformats.org/officeDocument/2006/relationships/image" Target="../media/image2.png"/><Relationship Id="rId5" Type="http://schemas.openxmlformats.org/officeDocument/2006/relationships/slide" Target="slide47.xml"/><Relationship Id="rId4" Type="http://schemas.openxmlformats.org/officeDocument/2006/relationships/notesSlide" Target="../notesSlides/notesSlide46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audio" Target="file:///C:\Documents%20and%20Settings\User\Desktop\Current%20Documents\Jeopardy.wav" TargetMode="External"/><Relationship Id="rId1" Type="http://schemas.microsoft.com/office/2007/relationships/media" Target="file:///C:\Documents%20and%20Settings\User\Desktop\Current%20Documents\Jeopardy.wav" TargetMode="External"/><Relationship Id="rId6" Type="http://schemas.openxmlformats.org/officeDocument/2006/relationships/image" Target="../media/image2.png"/><Relationship Id="rId5" Type="http://schemas.openxmlformats.org/officeDocument/2006/relationships/slide" Target="slide49.xml"/><Relationship Id="rId4" Type="http://schemas.openxmlformats.org/officeDocument/2006/relationships/notesSlide" Target="../notesSlides/notesSlide48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file:///C:\Documents%20and%20Settings\User\Desktop\Current%20Documents\Jeopardy.wav" TargetMode="External"/><Relationship Id="rId1" Type="http://schemas.microsoft.com/office/2007/relationships/media" Target="file:///C:\Documents%20and%20Settings\User\Desktop\Current%20Documents\Jeopardy.wav" TargetMode="External"/><Relationship Id="rId6" Type="http://schemas.openxmlformats.org/officeDocument/2006/relationships/image" Target="../media/image2.png"/><Relationship Id="rId5" Type="http://schemas.openxmlformats.org/officeDocument/2006/relationships/slide" Target="slide51.xml"/><Relationship Id="rId4" Type="http://schemas.openxmlformats.org/officeDocument/2006/relationships/notesSlide" Target="../notesSlides/notesSlide50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audio" Target="file:///C:\Documents%20and%20Settings\User\Desktop\Current%20Documents\Jeopardy.wav" TargetMode="External"/><Relationship Id="rId1" Type="http://schemas.microsoft.com/office/2007/relationships/media" Target="file:///C:\Documents%20and%20Settings\User\Desktop\Current%20Documents\Jeopardy.wav" TargetMode="External"/><Relationship Id="rId6" Type="http://schemas.openxmlformats.org/officeDocument/2006/relationships/image" Target="../media/image2.png"/><Relationship Id="rId5" Type="http://schemas.openxmlformats.org/officeDocument/2006/relationships/slide" Target="slide9.xml"/><Relationship Id="rId4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663575" y="457200"/>
            <a:ext cx="7772400" cy="563563"/>
          </a:xfrm>
        </p:spPr>
        <p:txBody>
          <a:bodyPr/>
          <a:lstStyle/>
          <a:p>
            <a:pPr eaLnBrk="1" hangingPunct="1">
              <a:defRPr/>
            </a:pPr>
            <a:r>
              <a:rPr lang="en-US" b="1" u="sng" dirty="0" smtClean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CATEGORIES</a:t>
            </a:r>
            <a:endParaRPr lang="en-CA" b="1" u="sng" dirty="0" smtClean="0">
              <a:solidFill>
                <a:srgbClr val="FF99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146" name="Group 1074"/>
          <p:cNvGraphicFramePr>
            <a:graphicFrameLocks noGrp="1"/>
          </p:cNvGraphicFramePr>
          <p:nvPr/>
        </p:nvGraphicFramePr>
        <p:xfrm>
          <a:off x="228600" y="1292225"/>
          <a:ext cx="8686800" cy="4811714"/>
        </p:xfrm>
        <a:graphic>
          <a:graphicData uri="http://schemas.openxmlformats.org/drawingml/2006/table">
            <a:tbl>
              <a:tblPr/>
              <a:tblGrid>
                <a:gridCol w="1736725"/>
                <a:gridCol w="1750332"/>
                <a:gridCol w="1724706"/>
                <a:gridCol w="1738312"/>
                <a:gridCol w="1736725"/>
              </a:tblGrid>
              <a:tr h="17287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</a:rPr>
                        <a:t>Writing expressions</a:t>
                      </a:r>
                      <a:endParaRPr kumimoji="0" lang="en-CA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</a:rPr>
                        <a:t>Integer Operations Add or Subtract</a:t>
                      </a:r>
                      <a:endParaRPr kumimoji="0" lang="en-CA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</a:rPr>
                        <a:t>Integer Operations Multiply or Divide</a:t>
                      </a:r>
                      <a:endParaRPr kumimoji="0" lang="en-CA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Tx/>
                        <a:buNone/>
                        <a:tabLst/>
                      </a:pPr>
                      <a:r>
                        <a:rPr kumimoji="0" lang="en-CA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</a:rPr>
                        <a:t>Simplifying Algebraic Expressions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</a:rPr>
                        <a:t>True / False Variety</a:t>
                      </a:r>
                      <a:endParaRPr kumimoji="0" lang="en-CA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77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Tx/>
                        <a:buNone/>
                        <a:tabLst/>
                      </a:pPr>
                      <a:endParaRPr kumimoji="0" 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Tx/>
                        <a:buNone/>
                        <a:tabLst/>
                      </a:pPr>
                      <a:endParaRPr kumimoji="0" 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Tx/>
                        <a:buNone/>
                        <a:tabLst/>
                      </a:pPr>
                      <a:endParaRPr kumimoji="0" 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Tx/>
                        <a:buNone/>
                        <a:tabLst/>
                      </a:pPr>
                      <a:endParaRPr kumimoji="0" 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Tx/>
                        <a:buNone/>
                        <a:tabLst/>
                      </a:pPr>
                      <a:endParaRPr kumimoji="0" 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70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Tx/>
                        <a:buNone/>
                        <a:tabLst/>
                      </a:pPr>
                      <a:endParaRPr kumimoji="0" 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Tx/>
                        <a:buNone/>
                        <a:tabLst/>
                      </a:pPr>
                      <a:endParaRPr kumimoji="0" 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Tx/>
                        <a:buNone/>
                        <a:tabLst/>
                      </a:pPr>
                      <a:endParaRPr kumimoji="0" 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Tx/>
                        <a:buNone/>
                        <a:tabLst/>
                      </a:pPr>
                      <a:endParaRPr kumimoji="0" 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Tx/>
                        <a:buNone/>
                        <a:tabLst/>
                      </a:pPr>
                      <a:endParaRPr kumimoji="0" 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080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Tx/>
                        <a:buNone/>
                        <a:tabLst/>
                      </a:pPr>
                      <a:endParaRPr kumimoji="0" 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Tx/>
                        <a:buNone/>
                        <a:tabLst/>
                      </a:pPr>
                      <a:endParaRPr kumimoji="0" 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Tx/>
                        <a:buNone/>
                        <a:tabLst/>
                      </a:pPr>
                      <a:endParaRPr kumimoji="0" 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Tx/>
                        <a:buNone/>
                        <a:tabLst/>
                      </a:pPr>
                      <a:endParaRPr kumimoji="0" 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Tx/>
                        <a:buNone/>
                        <a:tabLst/>
                      </a:pPr>
                      <a:endParaRPr kumimoji="0" 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508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Tx/>
                        <a:buNone/>
                        <a:tabLst/>
                      </a:pPr>
                      <a:endParaRPr kumimoji="0" 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Tx/>
                        <a:buNone/>
                        <a:tabLst/>
                      </a:pPr>
                      <a:endParaRPr kumimoji="0" 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Tx/>
                        <a:buNone/>
                        <a:tabLst/>
                      </a:pPr>
                      <a:endParaRPr kumimoji="0" 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Tx/>
                        <a:buNone/>
                        <a:tabLst/>
                      </a:pPr>
                      <a:endParaRPr kumimoji="0" 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Tx/>
                        <a:buNone/>
                        <a:tabLst/>
                      </a:pPr>
                      <a:endParaRPr kumimoji="0" 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92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Tx/>
                        <a:buNone/>
                        <a:tabLst/>
                      </a:pPr>
                      <a:endParaRPr kumimoji="0" 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Tx/>
                        <a:buNone/>
                        <a:tabLst/>
                      </a:pPr>
                      <a:endParaRPr kumimoji="0" 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Tx/>
                        <a:buNone/>
                        <a:tabLst/>
                      </a:pPr>
                      <a:endParaRPr kumimoji="0" 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Tx/>
                        <a:buNone/>
                        <a:tabLst/>
                      </a:pPr>
                      <a:endParaRPr kumimoji="0" 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Tx/>
                        <a:buNone/>
                        <a:tabLst/>
                      </a:pPr>
                      <a:endParaRPr kumimoji="0" 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120" name="Text Box 1048"/>
          <p:cNvSpPr txBox="1">
            <a:spLocks noChangeArrowheads="1"/>
          </p:cNvSpPr>
          <p:nvPr/>
        </p:nvSpPr>
        <p:spPr bwMode="auto">
          <a:xfrm>
            <a:off x="676275" y="3094038"/>
            <a:ext cx="8953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CA" sz="280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3" action="ppaction://hlinksldjump"/>
              </a:rPr>
              <a:t>$100</a:t>
            </a:r>
            <a:endParaRPr lang="en-US" sz="280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121" name="Text Box 1049"/>
          <p:cNvSpPr txBox="1">
            <a:spLocks noChangeArrowheads="1"/>
          </p:cNvSpPr>
          <p:nvPr/>
        </p:nvSpPr>
        <p:spPr bwMode="auto">
          <a:xfrm>
            <a:off x="2444750" y="4860925"/>
            <a:ext cx="1352550" cy="1128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chemeClr val="tx2"/>
              </a:buClr>
              <a:buSzPct val="115000"/>
              <a:defRPr/>
            </a:pPr>
            <a:r>
              <a:rPr lang="en-CA" sz="280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4" action="ppaction://hlinksldjump"/>
              </a:rPr>
              <a:t>$400</a:t>
            </a:r>
            <a:endParaRPr lang="en-CA" sz="280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122" name="Text Box 1050"/>
          <p:cNvSpPr txBox="1">
            <a:spLocks noChangeArrowheads="1"/>
          </p:cNvSpPr>
          <p:nvPr/>
        </p:nvSpPr>
        <p:spPr bwMode="auto">
          <a:xfrm>
            <a:off x="693738" y="3616325"/>
            <a:ext cx="895350" cy="1128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  <a:buClr>
                <a:schemeClr val="tx2"/>
              </a:buClr>
              <a:buSzPct val="115000"/>
              <a:defRPr/>
            </a:pPr>
            <a:r>
              <a:rPr lang="en-CA" sz="280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5" action="ppaction://hlinksldjump"/>
              </a:rPr>
              <a:t>$200</a:t>
            </a:r>
            <a:endParaRPr lang="en-CA" sz="280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123" name="Text Box 1051"/>
          <p:cNvSpPr txBox="1">
            <a:spLocks noChangeArrowheads="1"/>
          </p:cNvSpPr>
          <p:nvPr/>
        </p:nvSpPr>
        <p:spPr bwMode="auto">
          <a:xfrm>
            <a:off x="779463" y="4283075"/>
            <a:ext cx="795337" cy="1036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20000"/>
              </a:spcBef>
              <a:buClr>
                <a:schemeClr val="tx2"/>
              </a:buClr>
              <a:buSzPct val="115000"/>
              <a:defRPr/>
            </a:pPr>
            <a:r>
              <a:rPr lang="en-CA" sz="280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6" action="ppaction://hlinksldjump"/>
              </a:rPr>
              <a:t>$300</a:t>
            </a:r>
            <a:endParaRPr lang="en-CA" sz="280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124" name="Text Box 1052"/>
          <p:cNvSpPr txBox="1">
            <a:spLocks noChangeArrowheads="1"/>
          </p:cNvSpPr>
          <p:nvPr/>
        </p:nvSpPr>
        <p:spPr bwMode="auto">
          <a:xfrm>
            <a:off x="690563" y="4864100"/>
            <a:ext cx="895350" cy="1128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  <a:buClr>
                <a:schemeClr val="tx2"/>
              </a:buClr>
              <a:buSzPct val="115000"/>
              <a:defRPr/>
            </a:pPr>
            <a:r>
              <a:rPr lang="en-CA" sz="280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7" action="ppaction://hlinksldjump"/>
              </a:rPr>
              <a:t>$400</a:t>
            </a:r>
            <a:endParaRPr lang="en-CA" sz="280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125" name="Text Box 1053"/>
          <p:cNvSpPr txBox="1">
            <a:spLocks noChangeArrowheads="1"/>
          </p:cNvSpPr>
          <p:nvPr/>
        </p:nvSpPr>
        <p:spPr bwMode="auto">
          <a:xfrm>
            <a:off x="706438" y="5561013"/>
            <a:ext cx="94297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CA" sz="280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8" action="ppaction://hlinksldjump"/>
              </a:rPr>
              <a:t>$500</a:t>
            </a:r>
            <a:endParaRPr lang="en-US" sz="280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126" name="Text Box 1054"/>
          <p:cNvSpPr txBox="1">
            <a:spLocks noChangeArrowheads="1"/>
          </p:cNvSpPr>
          <p:nvPr/>
        </p:nvSpPr>
        <p:spPr bwMode="auto">
          <a:xfrm>
            <a:off x="2449513" y="3092450"/>
            <a:ext cx="8953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CA" sz="280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9" action="ppaction://hlinksldjump"/>
              </a:rPr>
              <a:t>$100</a:t>
            </a:r>
            <a:endParaRPr lang="en-US" sz="280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127" name="Text Box 1055"/>
          <p:cNvSpPr txBox="1">
            <a:spLocks noChangeArrowheads="1"/>
          </p:cNvSpPr>
          <p:nvPr/>
        </p:nvSpPr>
        <p:spPr bwMode="auto">
          <a:xfrm>
            <a:off x="2446338" y="3659188"/>
            <a:ext cx="895350" cy="1128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  <a:buClr>
                <a:schemeClr val="tx2"/>
              </a:buClr>
              <a:buSzPct val="115000"/>
              <a:defRPr/>
            </a:pPr>
            <a:r>
              <a:rPr lang="en-CA" sz="280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10" action="ppaction://hlinksldjump"/>
              </a:rPr>
              <a:t>$200</a:t>
            </a:r>
            <a:endParaRPr lang="en-CA" sz="280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128" name="Text Box 1056"/>
          <p:cNvSpPr txBox="1">
            <a:spLocks noChangeArrowheads="1"/>
          </p:cNvSpPr>
          <p:nvPr/>
        </p:nvSpPr>
        <p:spPr bwMode="auto">
          <a:xfrm>
            <a:off x="2449513" y="4256088"/>
            <a:ext cx="8953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CA" sz="280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11" action="ppaction://hlinksldjump"/>
              </a:rPr>
              <a:t>$300</a:t>
            </a:r>
            <a:endParaRPr lang="en-US" sz="280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130" name="Text Box 1058"/>
          <p:cNvSpPr txBox="1">
            <a:spLocks noChangeArrowheads="1"/>
          </p:cNvSpPr>
          <p:nvPr/>
        </p:nvSpPr>
        <p:spPr bwMode="auto">
          <a:xfrm>
            <a:off x="2449513" y="5487988"/>
            <a:ext cx="895350" cy="1128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  <a:buClr>
                <a:schemeClr val="tx2"/>
              </a:buClr>
              <a:buSzPct val="115000"/>
              <a:defRPr/>
            </a:pPr>
            <a:r>
              <a:rPr lang="en-CA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12" action="ppaction://hlinksldjump"/>
              </a:rPr>
              <a:t>$500</a:t>
            </a:r>
            <a:endParaRPr lang="en-CA" sz="2800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defRPr/>
            </a:pP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131" name="Text Box 1059"/>
          <p:cNvSpPr txBox="1">
            <a:spLocks noChangeArrowheads="1"/>
          </p:cNvSpPr>
          <p:nvPr/>
        </p:nvSpPr>
        <p:spPr bwMode="auto">
          <a:xfrm>
            <a:off x="4229100" y="3079750"/>
            <a:ext cx="8953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CA" sz="280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13" action="ppaction://hlinksldjump"/>
              </a:rPr>
              <a:t>$100</a:t>
            </a:r>
            <a:endParaRPr lang="en-US" sz="280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132" name="Text Box 1060"/>
          <p:cNvSpPr txBox="1">
            <a:spLocks noChangeArrowheads="1"/>
          </p:cNvSpPr>
          <p:nvPr/>
        </p:nvSpPr>
        <p:spPr bwMode="auto">
          <a:xfrm>
            <a:off x="4248150" y="3630613"/>
            <a:ext cx="8953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CA" sz="280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14" action="ppaction://hlinksldjump"/>
              </a:rPr>
              <a:t>$200</a:t>
            </a:r>
            <a:endParaRPr lang="en-US" sz="280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133" name="Text Box 1061"/>
          <p:cNvSpPr txBox="1">
            <a:spLocks noChangeArrowheads="1"/>
          </p:cNvSpPr>
          <p:nvPr/>
        </p:nvSpPr>
        <p:spPr bwMode="auto">
          <a:xfrm>
            <a:off x="4233863" y="4210050"/>
            <a:ext cx="8953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CA" sz="280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15" action="ppaction://hlinksldjump"/>
              </a:rPr>
              <a:t>$300</a:t>
            </a:r>
            <a:endParaRPr lang="en-US" sz="280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134" name="Text Box 1062"/>
          <p:cNvSpPr txBox="1">
            <a:spLocks noChangeArrowheads="1"/>
          </p:cNvSpPr>
          <p:nvPr/>
        </p:nvSpPr>
        <p:spPr bwMode="auto">
          <a:xfrm>
            <a:off x="4248150" y="4819650"/>
            <a:ext cx="906463" cy="1128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chemeClr val="tx2"/>
              </a:buClr>
              <a:buSzPct val="115000"/>
              <a:defRPr/>
            </a:pPr>
            <a:r>
              <a:rPr lang="en-CA" sz="280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16" action="ppaction://hlinksldjump"/>
              </a:rPr>
              <a:t>$400</a:t>
            </a:r>
            <a:endParaRPr lang="en-CA" sz="280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135" name="Text Box 1063"/>
          <p:cNvSpPr txBox="1">
            <a:spLocks noChangeArrowheads="1"/>
          </p:cNvSpPr>
          <p:nvPr/>
        </p:nvSpPr>
        <p:spPr bwMode="auto">
          <a:xfrm>
            <a:off x="4219575" y="5487988"/>
            <a:ext cx="8953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CA" sz="280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17" action="ppaction://hlinksldjump"/>
              </a:rPr>
              <a:t>$500</a:t>
            </a:r>
            <a:endParaRPr lang="en-US" sz="280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136" name="Text Box 1064"/>
          <p:cNvSpPr txBox="1">
            <a:spLocks noChangeArrowheads="1"/>
          </p:cNvSpPr>
          <p:nvPr/>
        </p:nvSpPr>
        <p:spPr bwMode="auto">
          <a:xfrm>
            <a:off x="5918200" y="3063875"/>
            <a:ext cx="8953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CA" sz="280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18" action="ppaction://hlinksldjump"/>
              </a:rPr>
              <a:t>$100</a:t>
            </a:r>
            <a:endParaRPr lang="en-US" sz="280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137" name="Text Box 1065"/>
          <p:cNvSpPr txBox="1">
            <a:spLocks noChangeArrowheads="1"/>
          </p:cNvSpPr>
          <p:nvPr/>
        </p:nvSpPr>
        <p:spPr bwMode="auto">
          <a:xfrm>
            <a:off x="5918200" y="3644900"/>
            <a:ext cx="8953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CA" sz="280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19" action="ppaction://hlinksldjump"/>
              </a:rPr>
              <a:t>$200</a:t>
            </a:r>
            <a:endParaRPr lang="en-US" sz="280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138" name="Text Box 1066"/>
          <p:cNvSpPr txBox="1">
            <a:spLocks noChangeArrowheads="1"/>
          </p:cNvSpPr>
          <p:nvPr/>
        </p:nvSpPr>
        <p:spPr bwMode="auto">
          <a:xfrm>
            <a:off x="5918200" y="4195763"/>
            <a:ext cx="8953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CA" sz="280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20" action="ppaction://hlinksldjump"/>
              </a:rPr>
              <a:t>$300</a:t>
            </a:r>
            <a:endParaRPr lang="en-US" sz="280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139" name="Text Box 1067"/>
          <p:cNvSpPr txBox="1">
            <a:spLocks noChangeArrowheads="1"/>
          </p:cNvSpPr>
          <p:nvPr/>
        </p:nvSpPr>
        <p:spPr bwMode="auto">
          <a:xfrm>
            <a:off x="5932488" y="4819650"/>
            <a:ext cx="8953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CA" sz="280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21" action="ppaction://hlinksldjump"/>
              </a:rPr>
              <a:t>$400</a:t>
            </a:r>
            <a:endParaRPr lang="en-US" sz="280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140" name="Text Box 1068"/>
          <p:cNvSpPr txBox="1">
            <a:spLocks noChangeArrowheads="1"/>
          </p:cNvSpPr>
          <p:nvPr/>
        </p:nvSpPr>
        <p:spPr bwMode="auto">
          <a:xfrm>
            <a:off x="5945188" y="5502275"/>
            <a:ext cx="8953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CA" sz="280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22" action="ppaction://hlinksldjump"/>
              </a:rPr>
              <a:t>$500</a:t>
            </a:r>
            <a:endParaRPr lang="en-US" sz="280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141" name="Text Box 1069"/>
          <p:cNvSpPr txBox="1">
            <a:spLocks noChangeArrowheads="1"/>
          </p:cNvSpPr>
          <p:nvPr/>
        </p:nvSpPr>
        <p:spPr bwMode="auto">
          <a:xfrm>
            <a:off x="7586663" y="3063875"/>
            <a:ext cx="8953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CA" sz="280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23" action="ppaction://hlinksldjump"/>
              </a:rPr>
              <a:t>$100</a:t>
            </a:r>
            <a:endParaRPr lang="en-US" sz="280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142" name="Text Box 1070"/>
          <p:cNvSpPr txBox="1">
            <a:spLocks noChangeArrowheads="1"/>
          </p:cNvSpPr>
          <p:nvPr/>
        </p:nvSpPr>
        <p:spPr bwMode="auto">
          <a:xfrm>
            <a:off x="7615238" y="3644900"/>
            <a:ext cx="895350" cy="1128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  <a:buClr>
                <a:schemeClr val="tx2"/>
              </a:buClr>
              <a:buSzPct val="115000"/>
              <a:defRPr/>
            </a:pPr>
            <a:r>
              <a:rPr lang="en-CA" sz="280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24" action="ppaction://hlinksldjump"/>
              </a:rPr>
              <a:t>$200</a:t>
            </a:r>
            <a:endParaRPr lang="en-CA" sz="280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143" name="Text Box 1071"/>
          <p:cNvSpPr txBox="1">
            <a:spLocks noChangeArrowheads="1"/>
          </p:cNvSpPr>
          <p:nvPr/>
        </p:nvSpPr>
        <p:spPr bwMode="auto">
          <a:xfrm>
            <a:off x="7600950" y="4210050"/>
            <a:ext cx="895350" cy="1128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  <a:buClr>
                <a:schemeClr val="tx2"/>
              </a:buClr>
              <a:buSzPct val="115000"/>
              <a:defRPr/>
            </a:pPr>
            <a:r>
              <a:rPr lang="en-CA" sz="280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24" action="ppaction://hlinksldjump"/>
              </a:rPr>
              <a:t>$300</a:t>
            </a:r>
            <a:endParaRPr lang="en-CA" sz="280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144" name="Text Box 1072"/>
          <p:cNvSpPr txBox="1">
            <a:spLocks noChangeArrowheads="1"/>
          </p:cNvSpPr>
          <p:nvPr/>
        </p:nvSpPr>
        <p:spPr bwMode="auto">
          <a:xfrm>
            <a:off x="7631113" y="4833938"/>
            <a:ext cx="8953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CA" sz="280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25" action="ppaction://hlinksldjump"/>
              </a:rPr>
              <a:t>$400</a:t>
            </a:r>
            <a:endParaRPr lang="en-US" sz="280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145" name="Text Box 1073"/>
          <p:cNvSpPr txBox="1">
            <a:spLocks noChangeArrowheads="1"/>
          </p:cNvSpPr>
          <p:nvPr/>
        </p:nvSpPr>
        <p:spPr bwMode="auto">
          <a:xfrm>
            <a:off x="7672388" y="5457825"/>
            <a:ext cx="895350" cy="1128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  <a:buClr>
                <a:schemeClr val="tx2"/>
              </a:buClr>
              <a:buSzPct val="115000"/>
              <a:defRPr/>
            </a:pPr>
            <a:r>
              <a:rPr lang="en-CA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26" action="ppaction://hlinksldjump"/>
              </a:rPr>
              <a:t>$500</a:t>
            </a:r>
            <a:endParaRPr lang="en-CA" sz="2800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defRPr/>
            </a:pP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1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 0.0 L -0.0507 -0.07815 " pathEditMode="relative" ptsTypes="AA">
                                      <p:cBhvr>
                                        <p:cTn id="6" dur="1000" fill="hold"/>
                                        <p:tgtEl>
                                          <p:spTgt spid="41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8" presetID="5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770" accel="100000">
                                          <p:stCondLst>
                                            <p:cond delay="1230"/>
                                          </p:stCondLst>
                                        </p:cTn>
                                        <p:tgtEl>
                                          <p:spTgt spid="41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770" accel="100000">
                                          <p:stCondLst>
                                            <p:cond delay="1230"/>
                                          </p:stCondLst>
                                        </p:cTn>
                                        <p:tgtEl>
                                          <p:spTgt spid="41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" y="10000"/>
                                    </p:animScale>
                                    <p:animScale>
                                      <p:cBhvr>
                                        <p:cTn id="11" dur="1230" decel="100000"/>
                                        <p:tgtEl>
                                          <p:spTgt spid="41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200000" y="450000"/>
                                    </p:animScale>
                                    <p:anim from="(ppt_x)" to="(0.5)" calcmode="lin" valueType="num">
                                      <p:cBhvr>
                                        <p:cTn id="12" dur="1230" decel="100000"/>
                                        <p:tgtEl>
                                          <p:spTgt spid="41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0.5)" to="(0.5)" calcmode="lin" valueType="num">
                                      <p:cBhvr>
                                        <p:cTn id="13" dur="770">
                                          <p:stCondLst>
                                            <p:cond delay="1230"/>
                                          </p:stCondLst>
                                        </p:cTn>
                                        <p:tgtEl>
                                          <p:spTgt spid="41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ppt_y)" to="(ppt_y+0.4)" calcmode="lin" valueType="num">
                                      <p:cBhvr>
                                        <p:cTn id="14" dur="1230" decel="100000"/>
                                        <p:tgtEl>
                                          <p:spTgt spid="41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 from="(ppt_y)" to="(ppt_y)" calcmode="lin" valueType="num">
                                      <p:cBhvr>
                                        <p:cTn id="15" dur="770">
                                          <p:stCondLst>
                                            <p:cond delay="1230"/>
                                          </p:stCondLst>
                                        </p:cTn>
                                        <p:tgtEl>
                                          <p:spTgt spid="41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1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33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41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 nodeType="clickPar">
                      <p:stCondLst>
                        <p:cond delay="0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 0.0 L -0.03646 -0.13318 " pathEditMode="relative" ptsTypes="AA">
                                      <p:cBhvr>
                                        <p:cTn id="21" dur="1000" fill="hold"/>
                                        <p:tgtEl>
                                          <p:spTgt spid="41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3" presetID="5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770" accel="100000">
                                          <p:stCondLst>
                                            <p:cond delay="1230"/>
                                          </p:stCondLst>
                                        </p:cTn>
                                        <p:tgtEl>
                                          <p:spTgt spid="41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770" accel="100000">
                                          <p:stCondLst>
                                            <p:cond delay="1230"/>
                                          </p:stCondLst>
                                        </p:cTn>
                                        <p:tgtEl>
                                          <p:spTgt spid="41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" y="10000"/>
                                    </p:animScale>
                                    <p:animScale>
                                      <p:cBhvr>
                                        <p:cTn id="26" dur="1230" decel="100000"/>
                                        <p:tgtEl>
                                          <p:spTgt spid="41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200000" y="450000"/>
                                    </p:animScale>
                                    <p:anim from="(ppt_x)" to="(0.5)" calcmode="lin" valueType="num">
                                      <p:cBhvr>
                                        <p:cTn id="27" dur="1230" decel="100000"/>
                                        <p:tgtEl>
                                          <p:spTgt spid="41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0.5)" to="(0.5)" calcmode="lin" valueType="num">
                                      <p:cBhvr>
                                        <p:cTn id="28" dur="770">
                                          <p:stCondLst>
                                            <p:cond delay="1230"/>
                                          </p:stCondLst>
                                        </p:cTn>
                                        <p:tgtEl>
                                          <p:spTgt spid="41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ppt_y)" to="(ppt_y+0.4)" calcmode="lin" valueType="num">
                                      <p:cBhvr>
                                        <p:cTn id="29" dur="1230" decel="100000"/>
                                        <p:tgtEl>
                                          <p:spTgt spid="41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 from="(ppt_y)" to="(ppt_y)" calcmode="lin" valueType="num">
                                      <p:cBhvr>
                                        <p:cTn id="30" dur="770">
                                          <p:stCondLst>
                                            <p:cond delay="1230"/>
                                          </p:stCondLst>
                                        </p:cTn>
                                        <p:tgtEl>
                                          <p:spTgt spid="41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1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34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41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 nodeType="clickPar">
                      <p:stCondLst>
                        <p:cond delay="0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 0.0 L -0.05868 -0.19445 " pathEditMode="relative" ptsTypes="AA">
                                      <p:cBhvr>
                                        <p:cTn id="36" dur="1000" fill="hold"/>
                                        <p:tgtEl>
                                          <p:spTgt spid="41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8" presetID="5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385" accel="100000">
                                          <p:stCondLst>
                                            <p:cond delay="615"/>
                                          </p:stCondLst>
                                        </p:cTn>
                                        <p:tgtEl>
                                          <p:spTgt spid="41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" dur="385" accel="100000">
                                          <p:stCondLst>
                                            <p:cond delay="615"/>
                                          </p:stCondLst>
                                        </p:cTn>
                                        <p:tgtEl>
                                          <p:spTgt spid="41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" y="10000"/>
                                    </p:animScale>
                                    <p:animScale>
                                      <p:cBhvr>
                                        <p:cTn id="41" dur="615" decel="100000"/>
                                        <p:tgtEl>
                                          <p:spTgt spid="41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200000" y="450000"/>
                                    </p:animScale>
                                    <p:anim from="(ppt_x)" to="(0.5)" calcmode="lin" valueType="num">
                                      <p:cBhvr>
                                        <p:cTn id="42" dur="615" decel="100000"/>
                                        <p:tgtEl>
                                          <p:spTgt spid="41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0.5)" to="(0.5)" calcmode="lin" valueType="num">
                                      <p:cBhvr>
                                        <p:cTn id="43" dur="385">
                                          <p:stCondLst>
                                            <p:cond delay="615"/>
                                          </p:stCondLst>
                                        </p:cTn>
                                        <p:tgtEl>
                                          <p:spTgt spid="41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ppt_y)" to="(ppt_y+0.4)" calcmode="lin" valueType="num">
                                      <p:cBhvr>
                                        <p:cTn id="44" dur="615" decel="100000"/>
                                        <p:tgtEl>
                                          <p:spTgt spid="41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 from="(ppt_y)" to="(ppt_y)" calcmode="lin" valueType="num">
                                      <p:cBhvr>
                                        <p:cTn id="45" dur="385">
                                          <p:stCondLst>
                                            <p:cond delay="615"/>
                                          </p:stCondLst>
                                        </p:cTn>
                                        <p:tgtEl>
                                          <p:spTgt spid="41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35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41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 nodeType="clickPar">
                      <p:stCondLst>
                        <p:cond delay="0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2.02312E-6 L -0.2191 0.13318 " pathEditMode="relative" ptsTypes="AA">
                                      <p:cBhvr>
                                        <p:cTn id="51" dur="1000" fill="hold"/>
                                        <p:tgtEl>
                                          <p:spTgt spid="41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53" presetID="5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770" accel="100000">
                                          <p:stCondLst>
                                            <p:cond delay="1230"/>
                                          </p:stCondLst>
                                        </p:cTn>
                                        <p:tgtEl>
                                          <p:spTgt spid="41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5" dur="770" accel="100000">
                                          <p:stCondLst>
                                            <p:cond delay="1230"/>
                                          </p:stCondLst>
                                        </p:cTn>
                                        <p:tgtEl>
                                          <p:spTgt spid="41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" y="10000"/>
                                    </p:animScale>
                                    <p:animScale>
                                      <p:cBhvr>
                                        <p:cTn id="56" dur="1230" decel="100000"/>
                                        <p:tgtEl>
                                          <p:spTgt spid="41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200000" y="450000"/>
                                    </p:animScale>
                                    <p:anim from="(ppt_x)" to="(0.5)" calcmode="lin" valueType="num">
                                      <p:cBhvr>
                                        <p:cTn id="57" dur="1230" decel="100000"/>
                                        <p:tgtEl>
                                          <p:spTgt spid="41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0.5)" to="(0.5)" calcmode="lin" valueType="num">
                                      <p:cBhvr>
                                        <p:cTn id="58" dur="770">
                                          <p:stCondLst>
                                            <p:cond delay="1230"/>
                                          </p:stCondLst>
                                        </p:cTn>
                                        <p:tgtEl>
                                          <p:spTgt spid="41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ppt_y)" to="(ppt_y+0.4)" calcmode="lin" valueType="num">
                                      <p:cBhvr>
                                        <p:cTn id="59" dur="1230" decel="100000"/>
                                        <p:tgtEl>
                                          <p:spTgt spid="41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 from="(ppt_y)" to="(ppt_y)" calcmode="lin" valueType="num">
                                      <p:cBhvr>
                                        <p:cTn id="60" dur="770">
                                          <p:stCondLst>
                                            <p:cond delay="1230"/>
                                          </p:stCondLst>
                                        </p:cTn>
                                        <p:tgtEl>
                                          <p:spTgt spid="41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1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36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41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 nodeType="clickPar">
                      <p:stCondLst>
                        <p:cond delay="0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 0.0 L -0.17777 0.00208 " pathEditMode="relative" ptsTypes="AA">
                                      <p:cBhvr>
                                        <p:cTn id="66" dur="1000" fill="hold"/>
                                        <p:tgtEl>
                                          <p:spTgt spid="41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68" presetID="5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770" accel="100000">
                                          <p:stCondLst>
                                            <p:cond delay="1230"/>
                                          </p:stCondLst>
                                        </p:cTn>
                                        <p:tgtEl>
                                          <p:spTgt spid="413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0" dur="770" accel="100000">
                                          <p:stCondLst>
                                            <p:cond delay="1230"/>
                                          </p:stCondLst>
                                        </p:cTn>
                                        <p:tgtEl>
                                          <p:spTgt spid="4137"/>
                                        </p:tgtEl>
                                      </p:cBhvr>
                                      <p:from x="200000" y="450000"/>
                                      <p:to x="10000" y="10000"/>
                                    </p:animScale>
                                    <p:animScale>
                                      <p:cBhvr>
                                        <p:cTn id="71" dur="1230" decel="100000"/>
                                        <p:tgtEl>
                                          <p:spTgt spid="4137"/>
                                        </p:tgtEl>
                                      </p:cBhvr>
                                      <p:from x="100000" y="100000"/>
                                      <p:to x="200000" y="450000"/>
                                    </p:animScale>
                                    <p:anim from="(ppt_x)" to="(0.5)" calcmode="lin" valueType="num">
                                      <p:cBhvr>
                                        <p:cTn id="72" dur="1230" decel="100000"/>
                                        <p:tgtEl>
                                          <p:spTgt spid="4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0.5)" to="(0.5)" calcmode="lin" valueType="num">
                                      <p:cBhvr>
                                        <p:cTn id="73" dur="770">
                                          <p:stCondLst>
                                            <p:cond delay="1230"/>
                                          </p:stCondLst>
                                        </p:cTn>
                                        <p:tgtEl>
                                          <p:spTgt spid="4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ppt_y)" to="(ppt_y+0.4)" calcmode="lin" valueType="num">
                                      <p:cBhvr>
                                        <p:cTn id="74" dur="1230" decel="100000"/>
                                        <p:tgtEl>
                                          <p:spTgt spid="4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 from="(ppt_y)" to="(ppt_y)" calcmode="lin" valueType="num">
                                      <p:cBhvr>
                                        <p:cTn id="75" dur="770">
                                          <p:stCondLst>
                                            <p:cond delay="1230"/>
                                          </p:stCondLst>
                                        </p:cTn>
                                        <p:tgtEl>
                                          <p:spTgt spid="4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37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41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 nodeType="clickPar">
                      <p:stCondLst>
                        <p:cond delay="0"/>
                      </p:stCondLst>
                      <p:childTnLst>
                        <p:par>
                          <p:cTn id="7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 0.0 L 0.30643 0.04231 " pathEditMode="relative" ptsTypes="AA">
                                      <p:cBhvr>
                                        <p:cTn id="81" dur="1000" fill="hold"/>
                                        <p:tgtEl>
                                          <p:spTgt spid="41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83" presetID="5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770" accel="100000">
                                          <p:stCondLst>
                                            <p:cond delay="1230"/>
                                          </p:stCondLst>
                                        </p:cTn>
                                        <p:tgtEl>
                                          <p:spTgt spid="41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770" accel="100000">
                                          <p:stCondLst>
                                            <p:cond delay="1230"/>
                                          </p:stCondLst>
                                        </p:cTn>
                                        <p:tgtEl>
                                          <p:spTgt spid="4122"/>
                                        </p:tgtEl>
                                      </p:cBhvr>
                                      <p:from x="200000" y="450000"/>
                                      <p:to x="10000" y="10000"/>
                                    </p:animScale>
                                    <p:animScale>
                                      <p:cBhvr>
                                        <p:cTn id="86" dur="1230" decel="100000"/>
                                        <p:tgtEl>
                                          <p:spTgt spid="4122"/>
                                        </p:tgtEl>
                                      </p:cBhvr>
                                      <p:from x="100000" y="100000"/>
                                      <p:to x="200000" y="450000"/>
                                    </p:animScale>
                                    <p:anim from="(ppt_x)" to="(0.5)" calcmode="lin" valueType="num">
                                      <p:cBhvr>
                                        <p:cTn id="87" dur="1230" decel="100000"/>
                                        <p:tgtEl>
                                          <p:spTgt spid="4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0.5)" to="(0.5)" calcmode="lin" valueType="num">
                                      <p:cBhvr>
                                        <p:cTn id="88" dur="770">
                                          <p:stCondLst>
                                            <p:cond delay="1230"/>
                                          </p:stCondLst>
                                        </p:cTn>
                                        <p:tgtEl>
                                          <p:spTgt spid="4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ppt_y)" to="(ppt_y+0.4)" calcmode="lin" valueType="num">
                                      <p:cBhvr>
                                        <p:cTn id="89" dur="1230" decel="100000"/>
                                        <p:tgtEl>
                                          <p:spTgt spid="4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 from="(ppt_y)" to="(ppt_y)" calcmode="lin" valueType="num">
                                      <p:cBhvr>
                                        <p:cTn id="90" dur="770">
                                          <p:stCondLst>
                                            <p:cond delay="1230"/>
                                          </p:stCondLst>
                                        </p:cTn>
                                        <p:tgtEl>
                                          <p:spTgt spid="4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22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41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 nodeType="clickPar">
                      <p:stCondLst>
                        <p:cond delay="0"/>
                      </p:stCondLst>
                      <p:childTnLst>
                        <p:par>
                          <p:cTn id="9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 0.0 L 0.15226 0.04439 " pathEditMode="relative" ptsTypes="AA">
                                      <p:cBhvr>
                                        <p:cTn id="96" dur="1000" fill="hold"/>
                                        <p:tgtEl>
                                          <p:spTgt spid="41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8" presetID="5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770" accel="100000">
                                          <p:stCondLst>
                                            <p:cond delay="1230"/>
                                          </p:stCondLst>
                                        </p:cTn>
                                        <p:tgtEl>
                                          <p:spTgt spid="41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0" dur="770" accel="100000">
                                          <p:stCondLst>
                                            <p:cond delay="1230"/>
                                          </p:stCondLst>
                                        </p:cTn>
                                        <p:tgtEl>
                                          <p:spTgt spid="4126"/>
                                        </p:tgtEl>
                                      </p:cBhvr>
                                      <p:from x="200000" y="450000"/>
                                      <p:to x="10000" y="10000"/>
                                    </p:animScale>
                                    <p:animScale>
                                      <p:cBhvr>
                                        <p:cTn id="101" dur="1230" decel="100000"/>
                                        <p:tgtEl>
                                          <p:spTgt spid="4126"/>
                                        </p:tgtEl>
                                      </p:cBhvr>
                                      <p:from x="100000" y="100000"/>
                                      <p:to x="200000" y="450000"/>
                                    </p:animScale>
                                    <p:anim from="(ppt_x)" to="(0.5)" calcmode="lin" valueType="num">
                                      <p:cBhvr>
                                        <p:cTn id="102" dur="1230" decel="100000"/>
                                        <p:tgtEl>
                                          <p:spTgt spid="4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0.5)" to="(0.5)" calcmode="lin" valueType="num">
                                      <p:cBhvr>
                                        <p:cTn id="103" dur="770">
                                          <p:stCondLst>
                                            <p:cond delay="1230"/>
                                          </p:stCondLst>
                                        </p:cTn>
                                        <p:tgtEl>
                                          <p:spTgt spid="4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ppt_y)" to="(ppt_y+0.4)" calcmode="lin" valueType="num">
                                      <p:cBhvr>
                                        <p:cTn id="104" dur="1230" decel="100000"/>
                                        <p:tgtEl>
                                          <p:spTgt spid="4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 from="(ppt_y)" to="(ppt_y)" calcmode="lin" valueType="num">
                                      <p:cBhvr>
                                        <p:cTn id="105" dur="770">
                                          <p:stCondLst>
                                            <p:cond delay="1230"/>
                                          </p:stCondLst>
                                        </p:cTn>
                                        <p:tgtEl>
                                          <p:spTgt spid="4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26"/>
                  </p:tgtEl>
                </p:cond>
              </p:nextCondLst>
            </p:seq>
            <p:seq concurrent="1" nextAc="seek">
              <p:cTn id="107" restart="whenNotActive" fill="hold" evtFilter="cancelBubble" nodeType="interactiveSeq">
                <p:stCondLst>
                  <p:cond evt="onClick" delay="0">
                    <p:tgtEl>
                      <p:spTgt spid="41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8" fill="hold" nodeType="clickPar">
                      <p:stCondLst>
                        <p:cond delay="0"/>
                      </p:stCondLst>
                      <p:childTnLst>
                        <p:par>
                          <p:cTn id="10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0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 0.0 L 0.09514 -0.03168 " pathEditMode="relative" ptsTypes="AA">
                                      <p:cBhvr>
                                        <p:cTn id="111" dur="1000" fill="hold"/>
                                        <p:tgtEl>
                                          <p:spTgt spid="41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3" presetID="5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770" accel="100000">
                                          <p:stCondLst>
                                            <p:cond delay="1230"/>
                                          </p:stCondLst>
                                        </p:cTn>
                                        <p:tgtEl>
                                          <p:spTgt spid="41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5" dur="770" accel="100000">
                                          <p:stCondLst>
                                            <p:cond delay="1230"/>
                                          </p:stCondLst>
                                        </p:cTn>
                                        <p:tgtEl>
                                          <p:spTgt spid="4127"/>
                                        </p:tgtEl>
                                      </p:cBhvr>
                                      <p:from x="200000" y="450000"/>
                                      <p:to x="10000" y="10000"/>
                                    </p:animScale>
                                    <p:animScale>
                                      <p:cBhvr>
                                        <p:cTn id="116" dur="1230" decel="100000"/>
                                        <p:tgtEl>
                                          <p:spTgt spid="4127"/>
                                        </p:tgtEl>
                                      </p:cBhvr>
                                      <p:from x="100000" y="100000"/>
                                      <p:to x="200000" y="450000"/>
                                    </p:animScale>
                                    <p:anim from="(ppt_x)" to="(0.5)" calcmode="lin" valueType="num">
                                      <p:cBhvr>
                                        <p:cTn id="117" dur="1230" decel="100000"/>
                                        <p:tgtEl>
                                          <p:spTgt spid="4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0.5)" to="(0.5)" calcmode="lin" valueType="num">
                                      <p:cBhvr>
                                        <p:cTn id="118" dur="770">
                                          <p:stCondLst>
                                            <p:cond delay="1230"/>
                                          </p:stCondLst>
                                        </p:cTn>
                                        <p:tgtEl>
                                          <p:spTgt spid="4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ppt_y)" to="(ppt_y+0.4)" calcmode="lin" valueType="num">
                                      <p:cBhvr>
                                        <p:cTn id="119" dur="1230" decel="100000"/>
                                        <p:tgtEl>
                                          <p:spTgt spid="4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 from="(ppt_y)" to="(ppt_y)" calcmode="lin" valueType="num">
                                      <p:cBhvr>
                                        <p:cTn id="120" dur="770">
                                          <p:stCondLst>
                                            <p:cond delay="1230"/>
                                          </p:stCondLst>
                                        </p:cTn>
                                        <p:tgtEl>
                                          <p:spTgt spid="4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27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41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 nodeType="clickPar">
                      <p:stCondLst>
                        <p:cond delay="0"/>
                      </p:stCondLst>
                      <p:childTnLst>
                        <p:par>
                          <p:cTn id="1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 0.0 L 0.11736 -0.09943 " pathEditMode="relative" ptsTypes="AA">
                                      <p:cBhvr>
                                        <p:cTn id="126" dur="1000" fill="hold"/>
                                        <p:tgtEl>
                                          <p:spTgt spid="41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8" presetID="5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9" dur="770" accel="100000">
                                          <p:stCondLst>
                                            <p:cond delay="1230"/>
                                          </p:stCondLst>
                                        </p:cTn>
                                        <p:tgtEl>
                                          <p:spTgt spid="41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0" dur="770" accel="100000">
                                          <p:stCondLst>
                                            <p:cond delay="1230"/>
                                          </p:stCondLst>
                                        </p:cTn>
                                        <p:tgtEl>
                                          <p:spTgt spid="4128"/>
                                        </p:tgtEl>
                                      </p:cBhvr>
                                      <p:from x="200000" y="450000"/>
                                      <p:to x="10000" y="10000"/>
                                    </p:animScale>
                                    <p:animScale>
                                      <p:cBhvr>
                                        <p:cTn id="131" dur="1230" decel="100000"/>
                                        <p:tgtEl>
                                          <p:spTgt spid="4128"/>
                                        </p:tgtEl>
                                      </p:cBhvr>
                                      <p:from x="100000" y="100000"/>
                                      <p:to x="200000" y="450000"/>
                                    </p:animScale>
                                    <p:anim from="(ppt_x)" to="(0.5)" calcmode="lin" valueType="num">
                                      <p:cBhvr>
                                        <p:cTn id="132" dur="1230" decel="100000"/>
                                        <p:tgtEl>
                                          <p:spTgt spid="4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0.5)" to="(0.5)" calcmode="lin" valueType="num">
                                      <p:cBhvr>
                                        <p:cTn id="133" dur="770">
                                          <p:stCondLst>
                                            <p:cond delay="1230"/>
                                          </p:stCondLst>
                                        </p:cTn>
                                        <p:tgtEl>
                                          <p:spTgt spid="4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ppt_y)" to="(ppt_y+0.4)" calcmode="lin" valueType="num">
                                      <p:cBhvr>
                                        <p:cTn id="134" dur="1230" decel="100000"/>
                                        <p:tgtEl>
                                          <p:spTgt spid="4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 from="(ppt_y)" to="(ppt_y)" calcmode="lin" valueType="num">
                                      <p:cBhvr>
                                        <p:cTn id="135" dur="770">
                                          <p:stCondLst>
                                            <p:cond delay="1230"/>
                                          </p:stCondLst>
                                        </p:cTn>
                                        <p:tgtEl>
                                          <p:spTgt spid="4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28"/>
                  </p:tgtEl>
                </p:cond>
              </p:nextCondLst>
            </p:seq>
            <p:seq concurrent="1" nextAc="seek">
              <p:cTn id="137" restart="whenNotActive" fill="hold" evtFilter="cancelBubble" nodeType="interactiveSeq">
                <p:stCondLst>
                  <p:cond evt="onClick" delay="0">
                    <p:tgtEl>
                      <p:spTgt spid="41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8" fill="hold" nodeType="clickPar">
                      <p:stCondLst>
                        <p:cond delay="0"/>
                      </p:stCondLst>
                      <p:childTnLst>
                        <p:par>
                          <p:cTn id="1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0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 0.0 L 0.27621 -0.28324 " pathEditMode="relative" ptsTypes="AA">
                                      <p:cBhvr>
                                        <p:cTn id="141" dur="1000" fill="hold"/>
                                        <p:tgtEl>
                                          <p:spTgt spid="41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3" presetID="5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4" dur="770" accel="100000">
                                          <p:stCondLst>
                                            <p:cond delay="1230"/>
                                          </p:stCondLst>
                                        </p:cTn>
                                        <p:tgtEl>
                                          <p:spTgt spid="41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5" dur="770" accel="100000">
                                          <p:stCondLst>
                                            <p:cond delay="1230"/>
                                          </p:stCondLst>
                                        </p:cTn>
                                        <p:tgtEl>
                                          <p:spTgt spid="4125"/>
                                        </p:tgtEl>
                                      </p:cBhvr>
                                      <p:from x="200000" y="450000"/>
                                      <p:to x="10000" y="10000"/>
                                    </p:animScale>
                                    <p:animScale>
                                      <p:cBhvr>
                                        <p:cTn id="146" dur="1230" decel="100000"/>
                                        <p:tgtEl>
                                          <p:spTgt spid="4125"/>
                                        </p:tgtEl>
                                      </p:cBhvr>
                                      <p:from x="100000" y="100000"/>
                                      <p:to x="200000" y="450000"/>
                                    </p:animScale>
                                    <p:anim from="(ppt_x)" to="(0.5)" calcmode="lin" valueType="num">
                                      <p:cBhvr>
                                        <p:cTn id="147" dur="1230" decel="100000"/>
                                        <p:tgtEl>
                                          <p:spTgt spid="4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0.5)" to="(0.5)" calcmode="lin" valueType="num">
                                      <p:cBhvr>
                                        <p:cTn id="148" dur="770">
                                          <p:stCondLst>
                                            <p:cond delay="1230"/>
                                          </p:stCondLst>
                                        </p:cTn>
                                        <p:tgtEl>
                                          <p:spTgt spid="4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ppt_y)" to="(ppt_y+0.4)" calcmode="lin" valueType="num">
                                      <p:cBhvr>
                                        <p:cTn id="149" dur="1230" decel="100000"/>
                                        <p:tgtEl>
                                          <p:spTgt spid="4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 from="(ppt_y)" to="(ppt_y)" calcmode="lin" valueType="num">
                                      <p:cBhvr>
                                        <p:cTn id="150" dur="770">
                                          <p:stCondLst>
                                            <p:cond delay="1230"/>
                                          </p:stCondLst>
                                        </p:cTn>
                                        <p:tgtEl>
                                          <p:spTgt spid="4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25"/>
                  </p:tgtEl>
                </p:cond>
              </p:nextCondLst>
            </p:seq>
            <p:seq concurrent="1" nextAc="seek">
              <p:cTn id="152" restart="whenNotActive" fill="hold" evtFilter="cancelBubble" nodeType="interactiveSeq">
                <p:stCondLst>
                  <p:cond evt="onClick" delay="0">
                    <p:tgtEl>
                      <p:spTgt spid="41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3" fill="hold" nodeType="clickPar">
                      <p:stCondLst>
                        <p:cond delay="0"/>
                      </p:stCondLst>
                      <p:childTnLst>
                        <p:par>
                          <p:cTn id="1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 0.0 L 0.09201 -0.15838 " pathEditMode="relative" ptsTypes="AA">
                                      <p:cBhvr>
                                        <p:cTn id="156" dur="1000" fill="hold"/>
                                        <p:tgtEl>
                                          <p:spTgt spid="41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8" presetID="5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9" dur="770" accel="100000">
                                          <p:stCondLst>
                                            <p:cond delay="1230"/>
                                          </p:stCondLst>
                                        </p:cTn>
                                        <p:tgtEl>
                                          <p:spTgt spid="41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0" dur="770" accel="100000">
                                          <p:stCondLst>
                                            <p:cond delay="1230"/>
                                          </p:stCondLst>
                                        </p:cTn>
                                        <p:tgtEl>
                                          <p:spTgt spid="4121"/>
                                        </p:tgtEl>
                                      </p:cBhvr>
                                      <p:from x="200000" y="450000"/>
                                      <p:to x="10000" y="10000"/>
                                    </p:animScale>
                                    <p:animScale>
                                      <p:cBhvr>
                                        <p:cTn id="161" dur="1230" decel="100000"/>
                                        <p:tgtEl>
                                          <p:spTgt spid="4121"/>
                                        </p:tgtEl>
                                      </p:cBhvr>
                                      <p:from x="100000" y="100000"/>
                                      <p:to x="200000" y="450000"/>
                                    </p:animScale>
                                    <p:anim from="(ppt_x)" to="(0.5)" calcmode="lin" valueType="num">
                                      <p:cBhvr>
                                        <p:cTn id="162" dur="1230" decel="100000"/>
                                        <p:tgtEl>
                                          <p:spTgt spid="4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0.5)" to="(0.5)" calcmode="lin" valueType="num">
                                      <p:cBhvr>
                                        <p:cTn id="163" dur="770">
                                          <p:stCondLst>
                                            <p:cond delay="1230"/>
                                          </p:stCondLst>
                                        </p:cTn>
                                        <p:tgtEl>
                                          <p:spTgt spid="4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ppt_y)" to="(ppt_y+0.4)" calcmode="lin" valueType="num">
                                      <p:cBhvr>
                                        <p:cTn id="164" dur="1230" decel="100000"/>
                                        <p:tgtEl>
                                          <p:spTgt spid="4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 from="(ppt_y)" to="(ppt_y)" calcmode="lin" valueType="num">
                                      <p:cBhvr>
                                        <p:cTn id="165" dur="770">
                                          <p:stCondLst>
                                            <p:cond delay="1230"/>
                                          </p:stCondLst>
                                        </p:cTn>
                                        <p:tgtEl>
                                          <p:spTgt spid="4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21"/>
                  </p:tgtEl>
                </p:cond>
              </p:nextCondLst>
            </p:seq>
            <p:seq concurrent="1" nextAc="seek">
              <p:cTn id="167" restart="whenNotActive" fill="hold" evtFilter="cancelBubble" nodeType="interactiveSeq">
                <p:stCondLst>
                  <p:cond evt="onClick" delay="0">
                    <p:tgtEl>
                      <p:spTgt spid="41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8" fill="hold" nodeType="clickPar">
                      <p:stCondLst>
                        <p:cond delay="0"/>
                      </p:stCondLst>
                      <p:childTnLst>
                        <p:par>
                          <p:cTn id="1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0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 0.0 L 0.29045 -0.18173 " pathEditMode="relative" ptsTypes="AA">
                                      <p:cBhvr>
                                        <p:cTn id="171" dur="1000" fill="hold"/>
                                        <p:tgtEl>
                                          <p:spTgt spid="41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73" presetID="5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4" dur="770" accel="100000">
                                          <p:stCondLst>
                                            <p:cond delay="1230"/>
                                          </p:stCondLst>
                                        </p:cTn>
                                        <p:tgtEl>
                                          <p:spTgt spid="41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5" dur="770" accel="100000">
                                          <p:stCondLst>
                                            <p:cond delay="1230"/>
                                          </p:stCondLst>
                                        </p:cTn>
                                        <p:tgtEl>
                                          <p:spTgt spid="4124"/>
                                        </p:tgtEl>
                                      </p:cBhvr>
                                      <p:from x="200000" y="450000"/>
                                      <p:to x="10000" y="10000"/>
                                    </p:animScale>
                                    <p:animScale>
                                      <p:cBhvr>
                                        <p:cTn id="176" dur="1230" decel="100000"/>
                                        <p:tgtEl>
                                          <p:spTgt spid="4124"/>
                                        </p:tgtEl>
                                      </p:cBhvr>
                                      <p:from x="100000" y="100000"/>
                                      <p:to x="200000" y="450000"/>
                                    </p:animScale>
                                    <p:anim from="(ppt_x)" to="(0.5)" calcmode="lin" valueType="num">
                                      <p:cBhvr>
                                        <p:cTn id="177" dur="1230" decel="100000"/>
                                        <p:tgtEl>
                                          <p:spTgt spid="4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0.5)" to="(0.5)" calcmode="lin" valueType="num">
                                      <p:cBhvr>
                                        <p:cTn id="178" dur="770">
                                          <p:stCondLst>
                                            <p:cond delay="1230"/>
                                          </p:stCondLst>
                                        </p:cTn>
                                        <p:tgtEl>
                                          <p:spTgt spid="4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ppt_y)" to="(ppt_y+0.4)" calcmode="lin" valueType="num">
                                      <p:cBhvr>
                                        <p:cTn id="179" dur="1230" decel="100000"/>
                                        <p:tgtEl>
                                          <p:spTgt spid="4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 from="(ppt_y)" to="(ppt_y)" calcmode="lin" valueType="num">
                                      <p:cBhvr>
                                        <p:cTn id="180" dur="770">
                                          <p:stCondLst>
                                            <p:cond delay="1230"/>
                                          </p:stCondLst>
                                        </p:cTn>
                                        <p:tgtEl>
                                          <p:spTgt spid="4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24"/>
                  </p:tgtEl>
                </p:cond>
              </p:nextCondLst>
            </p:seq>
            <p:seq concurrent="1" nextAc="seek">
              <p:cTn id="182" restart="whenNotActive" fill="hold" evtFilter="cancelBubble" nodeType="interactiveSeq">
                <p:stCondLst>
                  <p:cond evt="onClick" delay="0">
                    <p:tgtEl>
                      <p:spTgt spid="41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3" fill="hold" nodeType="clickPar">
                      <p:stCondLst>
                        <p:cond delay="0"/>
                      </p:stCondLst>
                      <p:childTnLst>
                        <p:par>
                          <p:cTn id="18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5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 0.0 L 0.28264 0.03375 " pathEditMode="relative" ptsTypes="AA">
                                      <p:cBhvr>
                                        <p:cTn id="186" dur="1000" fill="hold"/>
                                        <p:tgtEl>
                                          <p:spTgt spid="41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88" presetID="5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9" dur="770" accel="100000">
                                          <p:stCondLst>
                                            <p:cond delay="1230"/>
                                          </p:stCondLst>
                                        </p:cTn>
                                        <p:tgtEl>
                                          <p:spTgt spid="41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0" dur="770" accel="100000">
                                          <p:stCondLst>
                                            <p:cond delay="1230"/>
                                          </p:stCondLst>
                                        </p:cTn>
                                        <p:tgtEl>
                                          <p:spTgt spid="4120"/>
                                        </p:tgtEl>
                                      </p:cBhvr>
                                      <p:from x="200000" y="450000"/>
                                      <p:to x="10000" y="10000"/>
                                    </p:animScale>
                                    <p:animScale>
                                      <p:cBhvr>
                                        <p:cTn id="191" dur="1230" decel="100000"/>
                                        <p:tgtEl>
                                          <p:spTgt spid="4120"/>
                                        </p:tgtEl>
                                      </p:cBhvr>
                                      <p:from x="100000" y="100000"/>
                                      <p:to x="200000" y="450000"/>
                                    </p:animScale>
                                    <p:anim from="(ppt_x)" to="(0.5)" calcmode="lin" valueType="num">
                                      <p:cBhvr>
                                        <p:cTn id="192" dur="1230" decel="100000"/>
                                        <p:tgtEl>
                                          <p:spTgt spid="4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0.5)" to="(0.5)" calcmode="lin" valueType="num">
                                      <p:cBhvr>
                                        <p:cTn id="193" dur="770">
                                          <p:stCondLst>
                                            <p:cond delay="1230"/>
                                          </p:stCondLst>
                                        </p:cTn>
                                        <p:tgtEl>
                                          <p:spTgt spid="4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ppt_y)" to="(ppt_y+0.4)" calcmode="lin" valueType="num">
                                      <p:cBhvr>
                                        <p:cTn id="194" dur="1230" decel="100000"/>
                                        <p:tgtEl>
                                          <p:spTgt spid="4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 from="(ppt_y)" to="(ppt_y)" calcmode="lin" valueType="num">
                                      <p:cBhvr>
                                        <p:cTn id="195" dur="770">
                                          <p:stCondLst>
                                            <p:cond delay="1230"/>
                                          </p:stCondLst>
                                        </p:cTn>
                                        <p:tgtEl>
                                          <p:spTgt spid="4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20"/>
                  </p:tgtEl>
                </p:cond>
              </p:nextCondLst>
            </p:seq>
            <p:seq concurrent="1" nextAc="seek">
              <p:cTn id="197" restart="whenNotActive" fill="hold" evtFilter="cancelBubble" nodeType="interactiveSeq">
                <p:stCondLst>
                  <p:cond evt="onClick" delay="0">
                    <p:tgtEl>
                      <p:spTgt spid="41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8" fill="hold" nodeType="clickPar">
                      <p:stCondLst>
                        <p:cond delay="0"/>
                      </p:stCondLst>
                      <p:childTnLst>
                        <p:par>
                          <p:cTn id="19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0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 0.0 L 0.29844 -0.07838 " pathEditMode="relative" ptsTypes="AA">
                                      <p:cBhvr>
                                        <p:cTn id="201" dur="1000" fill="hold"/>
                                        <p:tgtEl>
                                          <p:spTgt spid="41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03" presetID="5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4" dur="770" accel="100000">
                                          <p:stCondLst>
                                            <p:cond delay="1230"/>
                                          </p:stCondLst>
                                        </p:cTn>
                                        <p:tgtEl>
                                          <p:spTgt spid="41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5" dur="770" accel="100000">
                                          <p:stCondLst>
                                            <p:cond delay="1230"/>
                                          </p:stCondLst>
                                        </p:cTn>
                                        <p:tgtEl>
                                          <p:spTgt spid="4123"/>
                                        </p:tgtEl>
                                      </p:cBhvr>
                                      <p:from x="200000" y="450000"/>
                                      <p:to x="10000" y="10000"/>
                                    </p:animScale>
                                    <p:animScale>
                                      <p:cBhvr>
                                        <p:cTn id="206" dur="1230" decel="100000"/>
                                        <p:tgtEl>
                                          <p:spTgt spid="4123"/>
                                        </p:tgtEl>
                                      </p:cBhvr>
                                      <p:from x="100000" y="100000"/>
                                      <p:to x="200000" y="450000"/>
                                    </p:animScale>
                                    <p:anim from="(ppt_x)" to="(0.5)" calcmode="lin" valueType="num">
                                      <p:cBhvr>
                                        <p:cTn id="207" dur="1230" decel="100000"/>
                                        <p:tgtEl>
                                          <p:spTgt spid="4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0.5)" to="(0.5)" calcmode="lin" valueType="num">
                                      <p:cBhvr>
                                        <p:cTn id="208" dur="770">
                                          <p:stCondLst>
                                            <p:cond delay="1230"/>
                                          </p:stCondLst>
                                        </p:cTn>
                                        <p:tgtEl>
                                          <p:spTgt spid="4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ppt_y)" to="(ppt_y+0.4)" calcmode="lin" valueType="num">
                                      <p:cBhvr>
                                        <p:cTn id="209" dur="1230" decel="100000"/>
                                        <p:tgtEl>
                                          <p:spTgt spid="4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 from="(ppt_y)" to="(ppt_y)" calcmode="lin" valueType="num">
                                      <p:cBhvr>
                                        <p:cTn id="210" dur="770">
                                          <p:stCondLst>
                                            <p:cond delay="1230"/>
                                          </p:stCondLst>
                                        </p:cTn>
                                        <p:tgtEl>
                                          <p:spTgt spid="4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23"/>
                  </p:tgtEl>
                </p:cond>
              </p:nextCondLst>
            </p:seq>
            <p:seq concurrent="1" nextAc="seek">
              <p:cTn id="212" restart="whenNotActive" fill="hold" evtFilter="cancelBubble" nodeType="interactiveSeq">
                <p:stCondLst>
                  <p:cond evt="onClick" delay="0">
                    <p:tgtEl>
                      <p:spTgt spid="41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3" fill="hold" nodeType="clickPar">
                      <p:stCondLst>
                        <p:cond delay="0"/>
                      </p:stCondLst>
                      <p:childTnLst>
                        <p:par>
                          <p:cTn id="2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 0.0 L 0.13646 -0.22405 " pathEditMode="relative" ptsTypes="AA">
                                      <p:cBhvr>
                                        <p:cTn id="216" dur="1000" fill="hold"/>
                                        <p:tgtEl>
                                          <p:spTgt spid="41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18" presetID="5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9" dur="770" accel="100000">
                                          <p:stCondLst>
                                            <p:cond delay="1230"/>
                                          </p:stCondLst>
                                        </p:cTn>
                                        <p:tgtEl>
                                          <p:spTgt spid="41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0" dur="770" accel="100000">
                                          <p:stCondLst>
                                            <p:cond delay="1230"/>
                                          </p:stCondLst>
                                        </p:cTn>
                                        <p:tgtEl>
                                          <p:spTgt spid="4130"/>
                                        </p:tgtEl>
                                      </p:cBhvr>
                                      <p:from x="200000" y="450000"/>
                                      <p:to x="10000" y="10000"/>
                                    </p:animScale>
                                    <p:animScale>
                                      <p:cBhvr>
                                        <p:cTn id="221" dur="1230" decel="100000"/>
                                        <p:tgtEl>
                                          <p:spTgt spid="4130"/>
                                        </p:tgtEl>
                                      </p:cBhvr>
                                      <p:from x="100000" y="100000"/>
                                      <p:to x="200000" y="450000"/>
                                    </p:animScale>
                                    <p:anim from="(ppt_x)" to="(0.5)" calcmode="lin" valueType="num">
                                      <p:cBhvr>
                                        <p:cTn id="222" dur="1230" decel="100000"/>
                                        <p:tgtEl>
                                          <p:spTgt spid="4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0.5)" to="(0.5)" calcmode="lin" valueType="num">
                                      <p:cBhvr>
                                        <p:cTn id="223" dur="770">
                                          <p:stCondLst>
                                            <p:cond delay="1230"/>
                                          </p:stCondLst>
                                        </p:cTn>
                                        <p:tgtEl>
                                          <p:spTgt spid="4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ppt_y)" to="(ppt_y+0.4)" calcmode="lin" valueType="num">
                                      <p:cBhvr>
                                        <p:cTn id="224" dur="1230" decel="100000"/>
                                        <p:tgtEl>
                                          <p:spTgt spid="4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 from="(ppt_y)" to="(ppt_y)" calcmode="lin" valueType="num">
                                      <p:cBhvr>
                                        <p:cTn id="225" dur="770">
                                          <p:stCondLst>
                                            <p:cond delay="1230"/>
                                          </p:stCondLst>
                                        </p:cTn>
                                        <p:tgtEl>
                                          <p:spTgt spid="4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30"/>
                  </p:tgtEl>
                </p:cond>
              </p:nextCondLst>
            </p:seq>
            <p:seq concurrent="1" nextAc="seek">
              <p:cTn id="227" restart="whenNotActive" fill="hold" evtFilter="cancelBubble" nodeType="interactiveSeq">
                <p:stCondLst>
                  <p:cond evt="onClick" delay="0">
                    <p:tgtEl>
                      <p:spTgt spid="41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8" fill="hold" nodeType="clickPar">
                      <p:stCondLst>
                        <p:cond delay="0"/>
                      </p:stCondLst>
                      <p:childTnLst>
                        <p:par>
                          <p:cTn id="2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0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 0.0 L -0.03177 0.05087 " pathEditMode="relative" ptsTypes="AA">
                                      <p:cBhvr>
                                        <p:cTn id="231" dur="500" fill="hold"/>
                                        <p:tgtEl>
                                          <p:spTgt spid="41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33" presetID="5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4" dur="770" accel="100000">
                                          <p:stCondLst>
                                            <p:cond delay="1230"/>
                                          </p:stCondLst>
                                        </p:cTn>
                                        <p:tgtEl>
                                          <p:spTgt spid="41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5" dur="770" accel="100000">
                                          <p:stCondLst>
                                            <p:cond delay="1230"/>
                                          </p:stCondLst>
                                        </p:cTn>
                                        <p:tgtEl>
                                          <p:spTgt spid="4131"/>
                                        </p:tgtEl>
                                      </p:cBhvr>
                                      <p:from x="200000" y="450000"/>
                                      <p:to x="10000" y="10000"/>
                                    </p:animScale>
                                    <p:animScale>
                                      <p:cBhvr>
                                        <p:cTn id="236" dur="1230" decel="100000"/>
                                        <p:tgtEl>
                                          <p:spTgt spid="4131"/>
                                        </p:tgtEl>
                                      </p:cBhvr>
                                      <p:from x="100000" y="100000"/>
                                      <p:to x="200000" y="450000"/>
                                    </p:animScale>
                                    <p:anim from="(ppt_x)" to="(0.5)" calcmode="lin" valueType="num">
                                      <p:cBhvr>
                                        <p:cTn id="237" dur="1230" decel="100000"/>
                                        <p:tgtEl>
                                          <p:spTgt spid="4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0.5)" to="(0.5)" calcmode="lin" valueType="num">
                                      <p:cBhvr>
                                        <p:cTn id="238" dur="770">
                                          <p:stCondLst>
                                            <p:cond delay="1230"/>
                                          </p:stCondLst>
                                        </p:cTn>
                                        <p:tgtEl>
                                          <p:spTgt spid="4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ppt_y)" to="(ppt_y+0.4)" calcmode="lin" valueType="num">
                                      <p:cBhvr>
                                        <p:cTn id="239" dur="1230" decel="100000"/>
                                        <p:tgtEl>
                                          <p:spTgt spid="4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 from="(ppt_y)" to="(ppt_y)" calcmode="lin" valueType="num">
                                      <p:cBhvr>
                                        <p:cTn id="240" dur="770">
                                          <p:stCondLst>
                                            <p:cond delay="1230"/>
                                          </p:stCondLst>
                                        </p:cTn>
                                        <p:tgtEl>
                                          <p:spTgt spid="4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31"/>
                  </p:tgtEl>
                </p:cond>
              </p:nextCondLst>
            </p:seq>
            <p:seq concurrent="1" nextAc="seek">
              <p:cTn id="242" restart="whenNotActive" fill="hold" evtFilter="cancelBubble" nodeType="interactiveSeq">
                <p:stCondLst>
                  <p:cond evt="onClick" delay="0">
                    <p:tgtEl>
                      <p:spTgt spid="41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3" fill="hold" nodeType="clickPar">
                      <p:stCondLst>
                        <p:cond delay="0"/>
                      </p:stCondLst>
                      <p:childTnLst>
                        <p:par>
                          <p:cTn id="2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5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 0.0 L -0.04445 -0.05711 " pathEditMode="relative" ptsTypes="AA">
                                      <p:cBhvr>
                                        <p:cTn id="246" dur="500" fill="hold"/>
                                        <p:tgtEl>
                                          <p:spTgt spid="41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48" presetID="5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9" dur="770" accel="100000">
                                          <p:stCondLst>
                                            <p:cond delay="1230"/>
                                          </p:stCondLst>
                                        </p:cTn>
                                        <p:tgtEl>
                                          <p:spTgt spid="41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0" dur="770" accel="100000">
                                          <p:stCondLst>
                                            <p:cond delay="1230"/>
                                          </p:stCondLst>
                                        </p:cTn>
                                        <p:tgtEl>
                                          <p:spTgt spid="4132"/>
                                        </p:tgtEl>
                                      </p:cBhvr>
                                      <p:from x="200000" y="450000"/>
                                      <p:to x="10000" y="10000"/>
                                    </p:animScale>
                                    <p:animScale>
                                      <p:cBhvr>
                                        <p:cTn id="251" dur="1230" decel="100000"/>
                                        <p:tgtEl>
                                          <p:spTgt spid="4132"/>
                                        </p:tgtEl>
                                      </p:cBhvr>
                                      <p:from x="100000" y="100000"/>
                                      <p:to x="200000" y="450000"/>
                                    </p:animScale>
                                    <p:anim from="(ppt_x)" to="(0.5)" calcmode="lin" valueType="num">
                                      <p:cBhvr>
                                        <p:cTn id="252" dur="1230" decel="100000"/>
                                        <p:tgtEl>
                                          <p:spTgt spid="4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0.5)" to="(0.5)" calcmode="lin" valueType="num">
                                      <p:cBhvr>
                                        <p:cTn id="253" dur="770">
                                          <p:stCondLst>
                                            <p:cond delay="1230"/>
                                          </p:stCondLst>
                                        </p:cTn>
                                        <p:tgtEl>
                                          <p:spTgt spid="4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ppt_y)" to="(ppt_y+0.4)" calcmode="lin" valueType="num">
                                      <p:cBhvr>
                                        <p:cTn id="254" dur="1230" decel="100000"/>
                                        <p:tgtEl>
                                          <p:spTgt spid="4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 from="(ppt_y)" to="(ppt_y)" calcmode="lin" valueType="num">
                                      <p:cBhvr>
                                        <p:cTn id="255" dur="770">
                                          <p:stCondLst>
                                            <p:cond delay="1230"/>
                                          </p:stCondLst>
                                        </p:cTn>
                                        <p:tgtEl>
                                          <p:spTgt spid="4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32"/>
                  </p:tgtEl>
                </p:cond>
              </p:nextCondLst>
            </p:seq>
            <p:seq concurrent="1" nextAc="seek">
              <p:cTn id="257" restart="whenNotActive" fill="hold" evtFilter="cancelBubble" nodeType="interactiveSeq">
                <p:stCondLst>
                  <p:cond evt="onClick" delay="0">
                    <p:tgtEl>
                      <p:spTgt spid="41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8" fill="hold" nodeType="clickPar">
                      <p:stCondLst>
                        <p:cond delay="0"/>
                      </p:stCondLst>
                      <p:childTnLst>
                        <p:par>
                          <p:cTn id="2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0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358 -0.01873 L -0.22778 -0.09272 " pathEditMode="relative" ptsTypes="AA">
                                      <p:cBhvr>
                                        <p:cTn id="261" dur="1000" fill="hold"/>
                                        <p:tgtEl>
                                          <p:spTgt spid="41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63" presetID="5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4" dur="770" accel="100000">
                                          <p:stCondLst>
                                            <p:cond delay="1230"/>
                                          </p:stCondLst>
                                        </p:cTn>
                                        <p:tgtEl>
                                          <p:spTgt spid="413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5" dur="770" accel="100000">
                                          <p:stCondLst>
                                            <p:cond delay="1230"/>
                                          </p:stCondLst>
                                        </p:cTn>
                                        <p:tgtEl>
                                          <p:spTgt spid="4138"/>
                                        </p:tgtEl>
                                      </p:cBhvr>
                                      <p:from x="200000" y="450000"/>
                                      <p:to x="10000" y="10000"/>
                                    </p:animScale>
                                    <p:animScale>
                                      <p:cBhvr>
                                        <p:cTn id="266" dur="1230" decel="100000"/>
                                        <p:tgtEl>
                                          <p:spTgt spid="4138"/>
                                        </p:tgtEl>
                                      </p:cBhvr>
                                      <p:from x="100000" y="100000"/>
                                      <p:to x="200000" y="450000"/>
                                    </p:animScale>
                                    <p:anim from="(ppt_x)" to="(0.5)" calcmode="lin" valueType="num">
                                      <p:cBhvr>
                                        <p:cTn id="267" dur="1230" decel="100000"/>
                                        <p:tgtEl>
                                          <p:spTgt spid="4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0.5)" to="(0.5)" calcmode="lin" valueType="num">
                                      <p:cBhvr>
                                        <p:cTn id="268" dur="770">
                                          <p:stCondLst>
                                            <p:cond delay="1230"/>
                                          </p:stCondLst>
                                        </p:cTn>
                                        <p:tgtEl>
                                          <p:spTgt spid="4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ppt_y)" to="(ppt_y+0.4)" calcmode="lin" valueType="num">
                                      <p:cBhvr>
                                        <p:cTn id="269" dur="1230" decel="100000"/>
                                        <p:tgtEl>
                                          <p:spTgt spid="4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 from="(ppt_y)" to="(ppt_y)" calcmode="lin" valueType="num">
                                      <p:cBhvr>
                                        <p:cTn id="270" dur="770">
                                          <p:stCondLst>
                                            <p:cond delay="1230"/>
                                          </p:stCondLst>
                                        </p:cTn>
                                        <p:tgtEl>
                                          <p:spTgt spid="4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38"/>
                  </p:tgtEl>
                </p:cond>
              </p:nextCondLst>
            </p:seq>
            <p:seq concurrent="1" nextAc="seek">
              <p:cTn id="272" restart="whenNotActive" fill="hold" evtFilter="cancelBubble" nodeType="interactiveSeq">
                <p:stCondLst>
                  <p:cond evt="onClick" delay="0">
                    <p:tgtEl>
                      <p:spTgt spid="41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3" fill="hold" nodeType="clickPar">
                      <p:stCondLst>
                        <p:cond delay="0"/>
                      </p:stCondLst>
                      <p:childTnLst>
                        <p:par>
                          <p:cTn id="2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5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379 -0.01456 L -0.1842 -0.17318 " pathEditMode="relative" ptsTypes="AA">
                                      <p:cBhvr>
                                        <p:cTn id="276" dur="1000" fill="hold"/>
                                        <p:tgtEl>
                                          <p:spTgt spid="41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78" presetID="5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9" dur="770" accel="100000">
                                          <p:stCondLst>
                                            <p:cond delay="1230"/>
                                          </p:stCondLst>
                                        </p:cTn>
                                        <p:tgtEl>
                                          <p:spTgt spid="413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0" dur="770" accel="100000">
                                          <p:stCondLst>
                                            <p:cond delay="1230"/>
                                          </p:stCondLst>
                                        </p:cTn>
                                        <p:tgtEl>
                                          <p:spTgt spid="4139"/>
                                        </p:tgtEl>
                                      </p:cBhvr>
                                      <p:from x="200000" y="450000"/>
                                      <p:to x="10000" y="10000"/>
                                    </p:animScale>
                                    <p:animScale>
                                      <p:cBhvr>
                                        <p:cTn id="281" dur="1230" decel="100000"/>
                                        <p:tgtEl>
                                          <p:spTgt spid="4139"/>
                                        </p:tgtEl>
                                      </p:cBhvr>
                                      <p:from x="100000" y="100000"/>
                                      <p:to x="200000" y="450000"/>
                                    </p:animScale>
                                    <p:anim from="(ppt_x)" to="(0.5)" calcmode="lin" valueType="num">
                                      <p:cBhvr>
                                        <p:cTn id="282" dur="1230" decel="100000"/>
                                        <p:tgtEl>
                                          <p:spTgt spid="4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0.5)" to="(0.5)" calcmode="lin" valueType="num">
                                      <p:cBhvr>
                                        <p:cTn id="283" dur="770">
                                          <p:stCondLst>
                                            <p:cond delay="1230"/>
                                          </p:stCondLst>
                                        </p:cTn>
                                        <p:tgtEl>
                                          <p:spTgt spid="4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ppt_y)" to="(ppt_y+0.4)" calcmode="lin" valueType="num">
                                      <p:cBhvr>
                                        <p:cTn id="284" dur="1230" decel="100000"/>
                                        <p:tgtEl>
                                          <p:spTgt spid="4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 from="(ppt_y)" to="(ppt_y)" calcmode="lin" valueType="num">
                                      <p:cBhvr>
                                        <p:cTn id="285" dur="770">
                                          <p:stCondLst>
                                            <p:cond delay="1230"/>
                                          </p:stCondLst>
                                        </p:cTn>
                                        <p:tgtEl>
                                          <p:spTgt spid="4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39"/>
                  </p:tgtEl>
                </p:cond>
              </p:nextCondLst>
            </p:seq>
            <p:seq concurrent="1" nextAc="seek">
              <p:cTn id="287" restart="whenNotActive" fill="hold" evtFilter="cancelBubble" nodeType="interactiveSeq">
                <p:stCondLst>
                  <p:cond evt="onClick" delay="0">
                    <p:tgtEl>
                      <p:spTgt spid="41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8" fill="hold" nodeType="clickPar">
                      <p:stCondLst>
                        <p:cond delay="0"/>
                      </p:stCondLst>
                      <p:childTnLst>
                        <p:par>
                          <p:cTn id="28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0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267 -0.05273 L -0.18559 -0.27261 " pathEditMode="relative" ptsTypes="AA">
                                      <p:cBhvr>
                                        <p:cTn id="291" dur="1000" fill="hold"/>
                                        <p:tgtEl>
                                          <p:spTgt spid="41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93" presetID="5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4" dur="770" accel="100000">
                                          <p:stCondLst>
                                            <p:cond delay="1230"/>
                                          </p:stCondLst>
                                        </p:cTn>
                                        <p:tgtEl>
                                          <p:spTgt spid="414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5" dur="770" accel="100000">
                                          <p:stCondLst>
                                            <p:cond delay="1230"/>
                                          </p:stCondLst>
                                        </p:cTn>
                                        <p:tgtEl>
                                          <p:spTgt spid="4140"/>
                                        </p:tgtEl>
                                      </p:cBhvr>
                                      <p:from x="200000" y="450000"/>
                                      <p:to x="10000" y="10000"/>
                                    </p:animScale>
                                    <p:animScale>
                                      <p:cBhvr>
                                        <p:cTn id="296" dur="1230" decel="100000"/>
                                        <p:tgtEl>
                                          <p:spTgt spid="4140"/>
                                        </p:tgtEl>
                                      </p:cBhvr>
                                      <p:from x="100000" y="100000"/>
                                      <p:to x="200000" y="450000"/>
                                    </p:animScale>
                                    <p:anim from="(ppt_x)" to="(0.5)" calcmode="lin" valueType="num">
                                      <p:cBhvr>
                                        <p:cTn id="297" dur="1230" decel="100000"/>
                                        <p:tgtEl>
                                          <p:spTgt spid="4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0.5)" to="(0.5)" calcmode="lin" valueType="num">
                                      <p:cBhvr>
                                        <p:cTn id="298" dur="770">
                                          <p:stCondLst>
                                            <p:cond delay="1230"/>
                                          </p:stCondLst>
                                        </p:cTn>
                                        <p:tgtEl>
                                          <p:spTgt spid="4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ppt_y)" to="(ppt_y+0.4)" calcmode="lin" valueType="num">
                                      <p:cBhvr>
                                        <p:cTn id="299" dur="1230" decel="100000"/>
                                        <p:tgtEl>
                                          <p:spTgt spid="4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 from="(ppt_y)" to="(ppt_y)" calcmode="lin" valueType="num">
                                      <p:cBhvr>
                                        <p:cTn id="300" dur="770">
                                          <p:stCondLst>
                                            <p:cond delay="1230"/>
                                          </p:stCondLst>
                                        </p:cTn>
                                        <p:tgtEl>
                                          <p:spTgt spid="4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40"/>
                  </p:tgtEl>
                </p:cond>
              </p:nextCondLst>
            </p:seq>
            <p:seq concurrent="1" nextAc="seek">
              <p:cTn id="302" restart="whenNotActive" fill="hold" evtFilter="cancelBubble" nodeType="interactiveSeq">
                <p:stCondLst>
                  <p:cond evt="onClick" delay="0">
                    <p:tgtEl>
                      <p:spTgt spid="41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3" fill="hold" nodeType="clickPar">
                      <p:stCondLst>
                        <p:cond delay="0"/>
                      </p:stCondLst>
                      <p:childTnLst>
                        <p:par>
                          <p:cTn id="30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5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601 0.00856 L -0.3651 0.08254 " pathEditMode="relative" ptsTypes="AA">
                                      <p:cBhvr>
                                        <p:cTn id="306" dur="1000" fill="hold"/>
                                        <p:tgtEl>
                                          <p:spTgt spid="41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08" presetID="5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9" dur="770" accel="100000">
                                          <p:stCondLst>
                                            <p:cond delay="1230"/>
                                          </p:stCondLst>
                                        </p:cTn>
                                        <p:tgtEl>
                                          <p:spTgt spid="414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0" dur="770" accel="100000">
                                          <p:stCondLst>
                                            <p:cond delay="1230"/>
                                          </p:stCondLst>
                                        </p:cTn>
                                        <p:tgtEl>
                                          <p:spTgt spid="4141"/>
                                        </p:tgtEl>
                                      </p:cBhvr>
                                      <p:from x="200000" y="450000"/>
                                      <p:to x="10000" y="10000"/>
                                    </p:animScale>
                                    <p:animScale>
                                      <p:cBhvr>
                                        <p:cTn id="311" dur="1230" decel="100000"/>
                                        <p:tgtEl>
                                          <p:spTgt spid="4141"/>
                                        </p:tgtEl>
                                      </p:cBhvr>
                                      <p:from x="100000" y="100000"/>
                                      <p:to x="200000" y="450000"/>
                                    </p:animScale>
                                    <p:anim from="(ppt_x)" to="(0.5)" calcmode="lin" valueType="num">
                                      <p:cBhvr>
                                        <p:cTn id="312" dur="1230" decel="100000"/>
                                        <p:tgtEl>
                                          <p:spTgt spid="4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0.5)" to="(0.5)" calcmode="lin" valueType="num">
                                      <p:cBhvr>
                                        <p:cTn id="313" dur="770">
                                          <p:stCondLst>
                                            <p:cond delay="1230"/>
                                          </p:stCondLst>
                                        </p:cTn>
                                        <p:tgtEl>
                                          <p:spTgt spid="4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ppt_y)" to="(ppt_y+0.4)" calcmode="lin" valueType="num">
                                      <p:cBhvr>
                                        <p:cTn id="314" dur="1230" decel="100000"/>
                                        <p:tgtEl>
                                          <p:spTgt spid="4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 from="(ppt_y)" to="(ppt_y)" calcmode="lin" valueType="num">
                                      <p:cBhvr>
                                        <p:cTn id="315" dur="770">
                                          <p:stCondLst>
                                            <p:cond delay="1230"/>
                                          </p:stCondLst>
                                        </p:cTn>
                                        <p:tgtEl>
                                          <p:spTgt spid="4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41"/>
                  </p:tgtEl>
                </p:cond>
              </p:nextCondLst>
            </p:seq>
            <p:seq concurrent="1" nextAc="seek">
              <p:cTn id="317" restart="whenNotActive" fill="hold" evtFilter="cancelBubble" nodeType="interactiveSeq">
                <p:stCondLst>
                  <p:cond evt="onClick" delay="0">
                    <p:tgtEl>
                      <p:spTgt spid="41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8" fill="hold" nodeType="clickPar">
                      <p:stCondLst>
                        <p:cond delay="0"/>
                      </p:stCondLst>
                      <p:childTnLst>
                        <p:par>
                          <p:cTn id="3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0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 0.0 L -0.33507 -0.04648 " pathEditMode="relative" ptsTypes="AA">
                                      <p:cBhvr>
                                        <p:cTn id="321" dur="1000" fill="hold"/>
                                        <p:tgtEl>
                                          <p:spTgt spid="41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23" presetID="5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4" dur="770" accel="100000">
                                          <p:stCondLst>
                                            <p:cond delay="1230"/>
                                          </p:stCondLst>
                                        </p:cTn>
                                        <p:tgtEl>
                                          <p:spTgt spid="414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5" dur="770" accel="100000">
                                          <p:stCondLst>
                                            <p:cond delay="1230"/>
                                          </p:stCondLst>
                                        </p:cTn>
                                        <p:tgtEl>
                                          <p:spTgt spid="4142"/>
                                        </p:tgtEl>
                                      </p:cBhvr>
                                      <p:from x="200000" y="450000"/>
                                      <p:to x="10000" y="10000"/>
                                    </p:animScale>
                                    <p:animScale>
                                      <p:cBhvr>
                                        <p:cTn id="326" dur="1230" decel="100000"/>
                                        <p:tgtEl>
                                          <p:spTgt spid="4142"/>
                                        </p:tgtEl>
                                      </p:cBhvr>
                                      <p:from x="100000" y="100000"/>
                                      <p:to x="200000" y="450000"/>
                                    </p:animScale>
                                    <p:anim from="(ppt_x)" to="(0.5)" calcmode="lin" valueType="num">
                                      <p:cBhvr>
                                        <p:cTn id="327" dur="1230" decel="100000"/>
                                        <p:tgtEl>
                                          <p:spTgt spid="4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0.5)" to="(0.5)" calcmode="lin" valueType="num">
                                      <p:cBhvr>
                                        <p:cTn id="328" dur="770">
                                          <p:stCondLst>
                                            <p:cond delay="1230"/>
                                          </p:stCondLst>
                                        </p:cTn>
                                        <p:tgtEl>
                                          <p:spTgt spid="4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ppt_y)" to="(ppt_y+0.4)" calcmode="lin" valueType="num">
                                      <p:cBhvr>
                                        <p:cTn id="329" dur="1230" decel="100000"/>
                                        <p:tgtEl>
                                          <p:spTgt spid="4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 from="(ppt_y)" to="(ppt_y)" calcmode="lin" valueType="num">
                                      <p:cBhvr>
                                        <p:cTn id="330" dur="770">
                                          <p:stCondLst>
                                            <p:cond delay="1230"/>
                                          </p:stCondLst>
                                        </p:cTn>
                                        <p:tgtEl>
                                          <p:spTgt spid="4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42"/>
                  </p:tgtEl>
                </p:cond>
              </p:nextCondLst>
            </p:seq>
            <p:seq concurrent="1" nextAc="seek">
              <p:cTn id="332" restart="whenNotActive" fill="hold" evtFilter="cancelBubble" nodeType="interactiveSeq">
                <p:stCondLst>
                  <p:cond evt="onClick" delay="0">
                    <p:tgtEl>
                      <p:spTgt spid="41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3" fill="hold" nodeType="clickPar">
                      <p:stCondLst>
                        <p:cond delay="0"/>
                      </p:stCondLst>
                      <p:childTnLst>
                        <p:par>
                          <p:cTn id="3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5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242 -0.02103 L -0.36996 -0.17525 " pathEditMode="relative" ptsTypes="AA">
                                      <p:cBhvr>
                                        <p:cTn id="336" dur="1000" fill="hold"/>
                                        <p:tgtEl>
                                          <p:spTgt spid="41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38" presetID="5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9" dur="770" accel="100000">
                                          <p:stCondLst>
                                            <p:cond delay="1230"/>
                                          </p:stCondLst>
                                        </p:cTn>
                                        <p:tgtEl>
                                          <p:spTgt spid="414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0" dur="770" accel="100000">
                                          <p:stCondLst>
                                            <p:cond delay="1230"/>
                                          </p:stCondLst>
                                        </p:cTn>
                                        <p:tgtEl>
                                          <p:spTgt spid="4144"/>
                                        </p:tgtEl>
                                      </p:cBhvr>
                                      <p:from x="200000" y="450000"/>
                                      <p:to x="10000" y="10000"/>
                                    </p:animScale>
                                    <p:animScale>
                                      <p:cBhvr>
                                        <p:cTn id="341" dur="1230" decel="100000"/>
                                        <p:tgtEl>
                                          <p:spTgt spid="4144"/>
                                        </p:tgtEl>
                                      </p:cBhvr>
                                      <p:from x="100000" y="100000"/>
                                      <p:to x="200000" y="450000"/>
                                    </p:animScale>
                                    <p:anim from="(ppt_x)" to="(0.5)" calcmode="lin" valueType="num">
                                      <p:cBhvr>
                                        <p:cTn id="342" dur="1230" decel="100000"/>
                                        <p:tgtEl>
                                          <p:spTgt spid="4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0.5)" to="(0.5)" calcmode="lin" valueType="num">
                                      <p:cBhvr>
                                        <p:cTn id="343" dur="770">
                                          <p:stCondLst>
                                            <p:cond delay="1230"/>
                                          </p:stCondLst>
                                        </p:cTn>
                                        <p:tgtEl>
                                          <p:spTgt spid="4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ppt_y)" to="(ppt_y+0.4)" calcmode="lin" valueType="num">
                                      <p:cBhvr>
                                        <p:cTn id="344" dur="1230" decel="100000"/>
                                        <p:tgtEl>
                                          <p:spTgt spid="4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 from="(ppt_y)" to="(ppt_y)" calcmode="lin" valueType="num">
                                      <p:cBhvr>
                                        <p:cTn id="345" dur="770">
                                          <p:stCondLst>
                                            <p:cond delay="1230"/>
                                          </p:stCondLst>
                                        </p:cTn>
                                        <p:tgtEl>
                                          <p:spTgt spid="4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44"/>
                  </p:tgtEl>
                </p:cond>
              </p:nextCondLst>
            </p:seq>
            <p:seq concurrent="1" nextAc="seek">
              <p:cTn id="347" restart="whenNotActive" fill="hold" evtFilter="cancelBubble" nodeType="interactiveSeq">
                <p:stCondLst>
                  <p:cond evt="onClick" delay="0">
                    <p:tgtEl>
                      <p:spTgt spid="41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8" fill="hold" nodeType="clickPar">
                      <p:stCondLst>
                        <p:cond delay="0"/>
                      </p:stCondLst>
                      <p:childTnLst>
                        <p:par>
                          <p:cTn id="3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0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 0.0 L -0.35243 -0.26012 " pathEditMode="relative" ptsTypes="AA">
                                      <p:cBhvr>
                                        <p:cTn id="351" dur="1000" fill="hold"/>
                                        <p:tgtEl>
                                          <p:spTgt spid="41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53" presetID="5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4" dur="770" accel="100000">
                                          <p:stCondLst>
                                            <p:cond delay="1230"/>
                                          </p:stCondLst>
                                        </p:cTn>
                                        <p:tgtEl>
                                          <p:spTgt spid="414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5" dur="770" accel="100000">
                                          <p:stCondLst>
                                            <p:cond delay="1230"/>
                                          </p:stCondLst>
                                        </p:cTn>
                                        <p:tgtEl>
                                          <p:spTgt spid="4145"/>
                                        </p:tgtEl>
                                      </p:cBhvr>
                                      <p:from x="200000" y="450000"/>
                                      <p:to x="10000" y="10000"/>
                                    </p:animScale>
                                    <p:animScale>
                                      <p:cBhvr>
                                        <p:cTn id="356" dur="1230" decel="100000"/>
                                        <p:tgtEl>
                                          <p:spTgt spid="4145"/>
                                        </p:tgtEl>
                                      </p:cBhvr>
                                      <p:from x="100000" y="100000"/>
                                      <p:to x="200000" y="450000"/>
                                    </p:animScale>
                                    <p:anim from="(ppt_x)" to="(0.5)" calcmode="lin" valueType="num">
                                      <p:cBhvr>
                                        <p:cTn id="357" dur="1230" decel="100000"/>
                                        <p:tgtEl>
                                          <p:spTgt spid="4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0.5)" to="(0.5)" calcmode="lin" valueType="num">
                                      <p:cBhvr>
                                        <p:cTn id="358" dur="770">
                                          <p:stCondLst>
                                            <p:cond delay="1230"/>
                                          </p:stCondLst>
                                        </p:cTn>
                                        <p:tgtEl>
                                          <p:spTgt spid="4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ppt_y)" to="(ppt_y+0.4)" calcmode="lin" valueType="num">
                                      <p:cBhvr>
                                        <p:cTn id="359" dur="1230" decel="100000"/>
                                        <p:tgtEl>
                                          <p:spTgt spid="4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 from="(ppt_y)" to="(ppt_y)" calcmode="lin" valueType="num">
                                      <p:cBhvr>
                                        <p:cTn id="360" dur="770">
                                          <p:stCondLst>
                                            <p:cond delay="1230"/>
                                          </p:stCondLst>
                                        </p:cTn>
                                        <p:tgtEl>
                                          <p:spTgt spid="4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6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45"/>
                  </p:tgtEl>
                </p:cond>
              </p:nextCondLst>
            </p:seq>
            <p:seq concurrent="1" nextAc="seek">
              <p:cTn id="362" restart="whenNotActive" fill="hold" evtFilter="cancelBubble" nodeType="interactiveSeq">
                <p:stCondLst>
                  <p:cond evt="onClick" delay="0">
                    <p:tgtEl>
                      <p:spTgt spid="41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3" fill="hold" nodeType="clickPar">
                      <p:stCondLst>
                        <p:cond delay="0"/>
                      </p:stCondLst>
                      <p:childTnLst>
                        <p:par>
                          <p:cTn id="3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5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 0.0 L -0.30798 -0.09295 " pathEditMode="relative" ptsTypes="AA">
                                      <p:cBhvr>
                                        <p:cTn id="366" dur="1000" fill="hold"/>
                                        <p:tgtEl>
                                          <p:spTgt spid="41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68" presetID="5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9" dur="770" accel="100000">
                                          <p:stCondLst>
                                            <p:cond delay="1230"/>
                                          </p:stCondLst>
                                        </p:cTn>
                                        <p:tgtEl>
                                          <p:spTgt spid="414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0" dur="770" accel="100000">
                                          <p:stCondLst>
                                            <p:cond delay="1230"/>
                                          </p:stCondLst>
                                        </p:cTn>
                                        <p:tgtEl>
                                          <p:spTgt spid="4143"/>
                                        </p:tgtEl>
                                      </p:cBhvr>
                                      <p:from x="200000" y="450000"/>
                                      <p:to x="10000" y="10000"/>
                                    </p:animScale>
                                    <p:animScale>
                                      <p:cBhvr>
                                        <p:cTn id="371" dur="1230" decel="100000"/>
                                        <p:tgtEl>
                                          <p:spTgt spid="4143"/>
                                        </p:tgtEl>
                                      </p:cBhvr>
                                      <p:from x="100000" y="100000"/>
                                      <p:to x="200000" y="450000"/>
                                    </p:animScale>
                                    <p:anim from="(ppt_x)" to="(0.5)" calcmode="lin" valueType="num">
                                      <p:cBhvr>
                                        <p:cTn id="372" dur="1230" decel="100000"/>
                                        <p:tgtEl>
                                          <p:spTgt spid="4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0.5)" to="(0.5)" calcmode="lin" valueType="num">
                                      <p:cBhvr>
                                        <p:cTn id="373" dur="770">
                                          <p:stCondLst>
                                            <p:cond delay="1230"/>
                                          </p:stCondLst>
                                        </p:cTn>
                                        <p:tgtEl>
                                          <p:spTgt spid="4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ppt_y)" to="(ppt_y+0.4)" calcmode="lin" valueType="num">
                                      <p:cBhvr>
                                        <p:cTn id="374" dur="1230" decel="100000"/>
                                        <p:tgtEl>
                                          <p:spTgt spid="4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 from="(ppt_y)" to="(ppt_y)" calcmode="lin" valueType="num">
                                      <p:cBhvr>
                                        <p:cTn id="375" dur="770">
                                          <p:stCondLst>
                                            <p:cond delay="1230"/>
                                          </p:stCondLst>
                                        </p:cTn>
                                        <p:tgtEl>
                                          <p:spTgt spid="4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7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43"/>
                  </p:tgtEl>
                </p:cond>
              </p:nextCondLst>
            </p:seq>
          </p:childTnLst>
        </p:cTn>
      </p:par>
    </p:tnLst>
    <p:bldLst>
      <p:bldP spid="4120" grpId="0"/>
      <p:bldP spid="4120" grpId="1"/>
      <p:bldP spid="4121" grpId="0"/>
      <p:bldP spid="4121" grpId="1"/>
      <p:bldP spid="4122" grpId="0"/>
      <p:bldP spid="4122" grpId="1"/>
      <p:bldP spid="4123" grpId="0"/>
      <p:bldP spid="4123" grpId="1"/>
      <p:bldP spid="4124" grpId="0"/>
      <p:bldP spid="4124" grpId="1"/>
      <p:bldP spid="4125" grpId="0"/>
      <p:bldP spid="4125" grpId="1"/>
      <p:bldP spid="4126" grpId="0"/>
      <p:bldP spid="4126" grpId="1"/>
      <p:bldP spid="4127" grpId="0"/>
      <p:bldP spid="4127" grpId="1"/>
      <p:bldP spid="4128" grpId="0"/>
      <p:bldP spid="4128" grpId="1"/>
      <p:bldP spid="4130" grpId="0"/>
      <p:bldP spid="4130" grpId="1"/>
      <p:bldP spid="4131" grpId="0"/>
      <p:bldP spid="4131" grpId="1"/>
      <p:bldP spid="4132" grpId="0"/>
      <p:bldP spid="4132" grpId="1"/>
      <p:bldP spid="4133" grpId="0" build="allAtOnce"/>
      <p:bldP spid="4134" grpId="0" build="allAtOnce"/>
      <p:bldP spid="4135" grpId="0" build="allAtOnce"/>
      <p:bldP spid="4137" grpId="0"/>
      <p:bldP spid="4137" grpId="1"/>
      <p:bldP spid="4138" grpId="0"/>
      <p:bldP spid="4138" grpId="1"/>
      <p:bldP spid="4139" grpId="0"/>
      <p:bldP spid="4139" grpId="1"/>
      <p:bldP spid="4140" grpId="0"/>
      <p:bldP spid="4140" grpId="1"/>
      <p:bldP spid="4141" grpId="0"/>
      <p:bldP spid="4141" grpId="1"/>
      <p:bldP spid="4142" grpId="0"/>
      <p:bldP spid="4142" grpId="1"/>
      <p:bldP spid="4143" grpId="0"/>
      <p:bldP spid="4143" grpId="1"/>
      <p:bldP spid="4144" grpId="0"/>
      <p:bldP spid="4144" grpId="1"/>
      <p:bldP spid="4145" grpId="0"/>
      <p:bldP spid="4145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4000" b="1" u="sng" smtClean="0"/>
              <a:t>Writing expressions</a:t>
            </a:r>
            <a:endParaRPr lang="en-CA" altLang="en-US" sz="4000" b="1" u="sng" smtClean="0"/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98500" y="1665288"/>
            <a:ext cx="7683500" cy="41148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altLang="en-US" sz="4400" b="1" smtClean="0">
                <a:solidFill>
                  <a:schemeClr val="bg2"/>
                </a:solidFill>
              </a:rPr>
              <a:t>How would you write: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 altLang="en-US" b="1" smtClean="0">
              <a:solidFill>
                <a:schemeClr val="hlink"/>
              </a:solidFill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altLang="en-US" sz="5400" b="1" smtClean="0">
                <a:solidFill>
                  <a:schemeClr val="hlink"/>
                </a:solidFill>
              </a:rPr>
              <a:t>6 is reduced by a number</a:t>
            </a:r>
            <a:endParaRPr lang="en-US" altLang="en-US" sz="2400" b="1" smtClean="0">
              <a:solidFill>
                <a:schemeClr val="hlink"/>
              </a:solidFill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CA" altLang="en-US" sz="4000" b="1" smtClean="0">
              <a:solidFill>
                <a:schemeClr val="hlink"/>
              </a:solidFill>
              <a:hlinkClick r:id="rId3" action="ppaction://hlinksldjump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CA" altLang="en-US" sz="4000" b="1" smtClean="0">
                <a:solidFill>
                  <a:schemeClr val="hlink"/>
                </a:solidFill>
                <a:hlinkClick r:id="rId3" action="ppaction://hlinksldjump"/>
              </a:rPr>
              <a:t>Answer</a:t>
            </a:r>
            <a:endParaRPr lang="en-CA" altLang="en-US" sz="4000" b="1" smtClean="0">
              <a:solidFill>
                <a:schemeClr val="hlink"/>
              </a:solidFill>
            </a:endParaRPr>
          </a:p>
        </p:txBody>
      </p:sp>
      <p:sp>
        <p:nvSpPr>
          <p:cNvPr id="35844" name="Rectangle 6"/>
          <p:cNvSpPr>
            <a:spLocks noChangeArrowheads="1"/>
          </p:cNvSpPr>
          <p:nvPr/>
        </p:nvSpPr>
        <p:spPr bwMode="auto">
          <a:xfrm>
            <a:off x="6884988" y="5978525"/>
            <a:ext cx="19558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3200">
                <a:solidFill>
                  <a:srgbClr val="800000"/>
                </a:solidFill>
              </a:rPr>
              <a:t>500 points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4800" b="1" u="sng" smtClean="0">
                <a:solidFill>
                  <a:schemeClr val="hlink"/>
                </a:solidFill>
              </a:rPr>
              <a:t>Answer</a:t>
            </a:r>
            <a:endParaRPr lang="en-CA" altLang="en-US" sz="4800" b="1" u="sng" smtClean="0">
              <a:solidFill>
                <a:schemeClr val="hlink"/>
              </a:solidFill>
            </a:endParaRP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830263" y="1504950"/>
            <a:ext cx="7886700" cy="4114800"/>
          </a:xfrm>
        </p:spPr>
        <p:txBody>
          <a:bodyPr/>
          <a:lstStyle/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en-US" altLang="en-US" sz="8300" b="1" smtClean="0">
                <a:solidFill>
                  <a:srgbClr val="FF3300"/>
                </a:solidFill>
              </a:rPr>
              <a:t>6 - x</a:t>
            </a:r>
            <a:r>
              <a:rPr lang="en-US" altLang="en-US" sz="6900" b="1" smtClean="0">
                <a:solidFill>
                  <a:srgbClr val="FF3300"/>
                </a:solidFill>
              </a:rPr>
              <a:t>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 altLang="en-US" sz="6900" b="1" smtClean="0">
              <a:solidFill>
                <a:srgbClr val="FF3300"/>
              </a:solidFill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CA" altLang="en-US" sz="2000" b="1" smtClean="0">
              <a:solidFill>
                <a:schemeClr val="hlink"/>
              </a:solidFill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CA" altLang="en-US" sz="2000" b="1" smtClean="0">
              <a:solidFill>
                <a:schemeClr val="hlink"/>
              </a:solidFill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CA" altLang="en-US" sz="2000" b="1" smtClean="0">
              <a:solidFill>
                <a:schemeClr val="hlink"/>
              </a:solidFill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CA" altLang="en-US" sz="4000" b="1" smtClean="0">
                <a:solidFill>
                  <a:schemeClr val="hlink"/>
                </a:solidFill>
                <a:hlinkClick r:id="rId3" action="ppaction://hlinksldjump"/>
              </a:rPr>
              <a:t>Categories</a:t>
            </a:r>
            <a:endParaRPr lang="en-CA" altLang="en-US" sz="4000" b="1" smtClean="0">
              <a:solidFill>
                <a:schemeClr val="hlink"/>
              </a:solidFill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CA" altLang="en-US" sz="2000" b="1" smtClean="0">
              <a:solidFill>
                <a:schemeClr val="hlink"/>
              </a:solidFill>
            </a:endParaRPr>
          </a:p>
        </p:txBody>
      </p:sp>
      <p:sp>
        <p:nvSpPr>
          <p:cNvPr id="36868" name="Rectangle 7"/>
          <p:cNvSpPr>
            <a:spLocks noChangeArrowheads="1"/>
          </p:cNvSpPr>
          <p:nvPr/>
        </p:nvSpPr>
        <p:spPr bwMode="auto">
          <a:xfrm>
            <a:off x="6927850" y="6064250"/>
            <a:ext cx="19558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3200">
                <a:solidFill>
                  <a:srgbClr val="800000"/>
                </a:solidFill>
              </a:rPr>
              <a:t>500 points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2000" fill="hold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4000" b="1" u="sng" smtClean="0"/>
              <a:t>Add or Subtract</a:t>
            </a:r>
            <a:endParaRPr lang="en-CA" altLang="en-US" sz="4000" b="1" u="sng" smtClean="0"/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98500" y="1665288"/>
            <a:ext cx="7683500" cy="4114800"/>
          </a:xfrm>
        </p:spPr>
        <p:txBody>
          <a:bodyPr/>
          <a:lstStyle/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4400" b="1" smtClean="0">
                <a:solidFill>
                  <a:schemeClr val="bg2"/>
                </a:solidFill>
              </a:rPr>
              <a:t>Evaluate: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4400" b="1" smtClean="0">
              <a:solidFill>
                <a:schemeClr val="bg2"/>
              </a:solidFill>
            </a:endParaRP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6000" b="1" smtClean="0">
                <a:solidFill>
                  <a:schemeClr val="hlink"/>
                </a:solidFill>
              </a:rPr>
              <a:t>-3 + 10</a:t>
            </a:r>
            <a:endParaRPr lang="en-US" altLang="en-US" sz="3600" b="1" smtClean="0">
              <a:solidFill>
                <a:schemeClr val="hlink"/>
              </a:solidFill>
            </a:endParaRPr>
          </a:p>
          <a:p>
            <a:pPr eaLnBrk="1" hangingPunct="1">
              <a:buFontTx/>
              <a:buNone/>
            </a:pPr>
            <a:endParaRPr lang="en-CA" altLang="en-US" sz="4000" b="1" smtClean="0">
              <a:solidFill>
                <a:schemeClr val="hlink"/>
              </a:solidFill>
              <a:hlinkClick r:id="rId3" action="ppaction://hlinksldjump"/>
            </a:endParaRPr>
          </a:p>
          <a:p>
            <a:pPr eaLnBrk="1" hangingPunct="1">
              <a:buFontTx/>
              <a:buNone/>
            </a:pPr>
            <a:r>
              <a:rPr lang="en-CA" altLang="en-US" sz="4000" b="1" smtClean="0">
                <a:solidFill>
                  <a:schemeClr val="hlink"/>
                </a:solidFill>
                <a:hlinkClick r:id="rId3" action="ppaction://hlinksldjump"/>
              </a:rPr>
              <a:t>Answer</a:t>
            </a:r>
            <a:endParaRPr lang="en-CA" altLang="en-US" sz="4000" b="1" smtClean="0">
              <a:solidFill>
                <a:schemeClr val="hlink"/>
              </a:solidFill>
            </a:endParaRPr>
          </a:p>
        </p:txBody>
      </p:sp>
      <p:sp>
        <p:nvSpPr>
          <p:cNvPr id="37892" name="Rectangle 6"/>
          <p:cNvSpPr>
            <a:spLocks noChangeArrowheads="1"/>
          </p:cNvSpPr>
          <p:nvPr/>
        </p:nvSpPr>
        <p:spPr bwMode="auto">
          <a:xfrm>
            <a:off x="6986588" y="6035675"/>
            <a:ext cx="19558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3200">
                <a:solidFill>
                  <a:srgbClr val="800000"/>
                </a:solidFill>
              </a:rPr>
              <a:t>100 points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4800" b="1" u="sng" smtClean="0">
                <a:solidFill>
                  <a:schemeClr val="hlink"/>
                </a:solidFill>
              </a:rPr>
              <a:t>Answer</a:t>
            </a:r>
            <a:endParaRPr lang="en-CA" altLang="en-US" sz="4800" b="1" u="sng" smtClean="0">
              <a:solidFill>
                <a:schemeClr val="hlink"/>
              </a:solidFill>
            </a:endParaRP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en-US" altLang="en-US" sz="11700" b="1" smtClean="0">
                <a:solidFill>
                  <a:srgbClr val="FF3300"/>
                </a:solidFill>
                <a:cs typeface="Times New Roman" pitchFamily="18" charset="0"/>
              </a:rPr>
              <a:t>7</a:t>
            </a:r>
            <a:endParaRPr lang="en-US" altLang="en-US" sz="11700" b="1" smtClean="0">
              <a:solidFill>
                <a:srgbClr val="FF3300"/>
              </a:solidFill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 altLang="en-US" sz="6000" b="1" smtClean="0">
              <a:solidFill>
                <a:schemeClr val="bg2"/>
              </a:solidFill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 altLang="en-US" sz="4000" b="1" smtClean="0">
              <a:solidFill>
                <a:schemeClr val="hlink"/>
              </a:solidFill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CA" altLang="en-US" sz="4000" b="1" smtClean="0">
                <a:solidFill>
                  <a:schemeClr val="hlink"/>
                </a:solidFill>
                <a:hlinkClick r:id="rId3" action="ppaction://hlinksldjump"/>
              </a:rPr>
              <a:t>Categories</a:t>
            </a:r>
            <a:endParaRPr lang="en-CA" altLang="en-US" sz="4000" b="1" smtClean="0">
              <a:solidFill>
                <a:schemeClr val="hlink"/>
              </a:solidFill>
            </a:endParaRPr>
          </a:p>
        </p:txBody>
      </p:sp>
      <p:sp>
        <p:nvSpPr>
          <p:cNvPr id="38916" name="Rectangle 4"/>
          <p:cNvSpPr>
            <a:spLocks noChangeArrowheads="1"/>
          </p:cNvSpPr>
          <p:nvPr/>
        </p:nvSpPr>
        <p:spPr bwMode="auto">
          <a:xfrm>
            <a:off x="6884988" y="6037263"/>
            <a:ext cx="195580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3200">
                <a:solidFill>
                  <a:srgbClr val="800000"/>
                </a:solidFill>
              </a:rPr>
              <a:t>100 points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6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Scale>
                                      <p:cBhvr>
                                        <p:cTn id="9" dur="2000" fill="hold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98500" y="1665288"/>
            <a:ext cx="7454900" cy="411480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altLang="en-US" sz="4400" b="1" smtClean="0">
                <a:solidFill>
                  <a:schemeClr val="bg2"/>
                </a:solidFill>
              </a:rPr>
              <a:t>Evaluate:</a:t>
            </a:r>
          </a:p>
          <a:p>
            <a:pPr eaLnBrk="1" hangingPunct="1">
              <a:buFontTx/>
              <a:buNone/>
            </a:pPr>
            <a:endParaRPr lang="en-US" altLang="en-US" sz="4400" b="1" smtClean="0">
              <a:solidFill>
                <a:schemeClr val="bg2"/>
              </a:solidFill>
            </a:endParaRPr>
          </a:p>
          <a:p>
            <a:pPr algn="ctr" eaLnBrk="1" hangingPunct="1">
              <a:buFontTx/>
              <a:buNone/>
            </a:pPr>
            <a:r>
              <a:rPr lang="en-US" altLang="en-US" sz="6000" b="1" smtClean="0">
                <a:solidFill>
                  <a:schemeClr val="hlink"/>
                </a:solidFill>
              </a:rPr>
              <a:t>– 15 – 27</a:t>
            </a:r>
            <a:endParaRPr lang="en-US" altLang="en-US" sz="6000" b="1" smtClean="0">
              <a:solidFill>
                <a:schemeClr val="bg2"/>
              </a:solidFill>
            </a:endParaRPr>
          </a:p>
          <a:p>
            <a:pPr eaLnBrk="1" hangingPunct="1">
              <a:buFontTx/>
              <a:buNone/>
            </a:pPr>
            <a:endParaRPr lang="en-CA" altLang="en-US" sz="4000" b="1" smtClean="0">
              <a:solidFill>
                <a:schemeClr val="hlink"/>
              </a:solidFill>
              <a:hlinkClick r:id="rId3" action="ppaction://hlinksldjump"/>
            </a:endParaRPr>
          </a:p>
          <a:p>
            <a:pPr eaLnBrk="1" hangingPunct="1">
              <a:buFontTx/>
              <a:buNone/>
            </a:pPr>
            <a:r>
              <a:rPr lang="en-CA" altLang="en-US" sz="4000" b="1" smtClean="0">
                <a:solidFill>
                  <a:schemeClr val="hlink"/>
                </a:solidFill>
                <a:hlinkClick r:id="rId3" action="ppaction://hlinksldjump"/>
              </a:rPr>
              <a:t>Answer</a:t>
            </a:r>
            <a:endParaRPr lang="en-CA" altLang="en-US" sz="4000" b="1" smtClean="0">
              <a:solidFill>
                <a:schemeClr val="hlink"/>
              </a:solidFill>
            </a:endParaRPr>
          </a:p>
        </p:txBody>
      </p:sp>
      <p:sp>
        <p:nvSpPr>
          <p:cNvPr id="39939" name="Rectangle 8"/>
          <p:cNvSpPr>
            <a:spLocks noChangeArrowheads="1"/>
          </p:cNvSpPr>
          <p:nvPr/>
        </p:nvSpPr>
        <p:spPr bwMode="auto">
          <a:xfrm>
            <a:off x="6826250" y="5991225"/>
            <a:ext cx="19558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3200">
                <a:solidFill>
                  <a:srgbClr val="800000"/>
                </a:solidFill>
              </a:rPr>
              <a:t>200 points</a:t>
            </a:r>
          </a:p>
        </p:txBody>
      </p:sp>
      <p:sp>
        <p:nvSpPr>
          <p:cNvPr id="3994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4000" b="1" u="sng" smtClean="0"/>
              <a:t>Add or Subtract</a:t>
            </a:r>
            <a:endParaRPr lang="en-CA" altLang="en-US" sz="4000" b="1" u="sng" smtClean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4800" b="1" u="sng" smtClean="0">
                <a:solidFill>
                  <a:schemeClr val="hlink"/>
                </a:solidFill>
              </a:rPr>
              <a:t>Answer</a:t>
            </a:r>
            <a:endParaRPr lang="en-CA" altLang="en-US" sz="4800" b="1" u="sng" smtClean="0">
              <a:solidFill>
                <a:schemeClr val="hlink"/>
              </a:solidFill>
            </a:endParaRPr>
          </a:p>
        </p:txBody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0200" b="1" smtClean="0">
                <a:solidFill>
                  <a:srgbClr val="FF3300"/>
                </a:solidFill>
                <a:cs typeface="Times New Roman" pitchFamily="18" charset="0"/>
              </a:rPr>
              <a:t>-42</a:t>
            </a:r>
            <a:endParaRPr lang="en-US" altLang="en-US" sz="4800" b="1" smtClean="0">
              <a:solidFill>
                <a:schemeClr val="bg2"/>
              </a:solidFill>
            </a:endParaRPr>
          </a:p>
          <a:p>
            <a:pPr eaLnBrk="1" hangingPunct="1">
              <a:buFontTx/>
              <a:buNone/>
            </a:pPr>
            <a:endParaRPr lang="en-US" altLang="en-US" sz="3600" b="1" smtClean="0">
              <a:solidFill>
                <a:schemeClr val="hlink"/>
              </a:solidFill>
            </a:endParaRPr>
          </a:p>
          <a:p>
            <a:pPr eaLnBrk="1" hangingPunct="1">
              <a:buFontTx/>
              <a:buNone/>
            </a:pPr>
            <a:endParaRPr lang="en-CA" altLang="en-US" sz="4000" b="1" smtClean="0">
              <a:solidFill>
                <a:schemeClr val="hlink"/>
              </a:solidFill>
              <a:hlinkClick r:id="rId3" action="ppaction://hlinksldjump"/>
            </a:endParaRPr>
          </a:p>
          <a:p>
            <a:pPr eaLnBrk="1" hangingPunct="1">
              <a:buFontTx/>
              <a:buNone/>
            </a:pPr>
            <a:r>
              <a:rPr lang="en-CA" altLang="en-US" sz="4000" b="1" smtClean="0">
                <a:solidFill>
                  <a:schemeClr val="hlink"/>
                </a:solidFill>
                <a:hlinkClick r:id="rId3" action="ppaction://hlinksldjump"/>
              </a:rPr>
              <a:t>Categories</a:t>
            </a:r>
            <a:endParaRPr lang="en-CA" altLang="en-US" sz="4000" b="1" smtClean="0">
              <a:solidFill>
                <a:schemeClr val="hlink"/>
              </a:solidFill>
            </a:endParaRPr>
          </a:p>
        </p:txBody>
      </p:sp>
      <p:sp>
        <p:nvSpPr>
          <p:cNvPr id="40964" name="Rectangle 4"/>
          <p:cNvSpPr>
            <a:spLocks noChangeArrowheads="1"/>
          </p:cNvSpPr>
          <p:nvPr/>
        </p:nvSpPr>
        <p:spPr bwMode="auto">
          <a:xfrm>
            <a:off x="6870700" y="6021388"/>
            <a:ext cx="195580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3200">
                <a:solidFill>
                  <a:srgbClr val="800000"/>
                </a:solidFill>
              </a:rPr>
              <a:t>200 points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98500" y="1665288"/>
            <a:ext cx="7759700" cy="411480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altLang="en-US" sz="4400" b="1" smtClean="0">
                <a:solidFill>
                  <a:schemeClr val="bg2"/>
                </a:solidFill>
              </a:rPr>
              <a:t>Evaluate:</a:t>
            </a:r>
          </a:p>
          <a:p>
            <a:pPr eaLnBrk="1" hangingPunct="1">
              <a:buFontTx/>
              <a:buNone/>
            </a:pPr>
            <a:endParaRPr lang="en-US" altLang="en-US" sz="4400" b="1" smtClean="0">
              <a:solidFill>
                <a:schemeClr val="bg2"/>
              </a:solidFill>
            </a:endParaRPr>
          </a:p>
          <a:p>
            <a:pPr algn="ctr" eaLnBrk="1" hangingPunct="1">
              <a:lnSpc>
                <a:spcPct val="80000"/>
              </a:lnSpc>
              <a:buClr>
                <a:srgbClr val="FFCC66"/>
              </a:buClr>
              <a:buFontTx/>
              <a:buNone/>
            </a:pPr>
            <a:r>
              <a:rPr lang="en-US" altLang="en-US" sz="6000" b="1" i="1" smtClean="0">
                <a:solidFill>
                  <a:schemeClr val="hlink"/>
                </a:solidFill>
              </a:rPr>
              <a:t>– </a:t>
            </a:r>
            <a:r>
              <a:rPr lang="en-US" altLang="en-US" sz="6000" b="1" smtClean="0">
                <a:solidFill>
                  <a:srgbClr val="FF9900"/>
                </a:solidFill>
              </a:rPr>
              <a:t>5.4 + (4.2 </a:t>
            </a:r>
            <a:r>
              <a:rPr lang="en-US" altLang="en-US" sz="6000" b="1" i="1" smtClean="0">
                <a:solidFill>
                  <a:schemeClr val="hlink"/>
                </a:solidFill>
              </a:rPr>
              <a:t>– </a:t>
            </a:r>
            <a:r>
              <a:rPr lang="en-US" altLang="en-US" sz="6000" b="1" i="1" smtClean="0">
                <a:solidFill>
                  <a:srgbClr val="FF9900"/>
                </a:solidFill>
              </a:rPr>
              <a:t>5</a:t>
            </a:r>
            <a:r>
              <a:rPr lang="en-US" altLang="en-US" sz="6000" b="1" smtClean="0">
                <a:solidFill>
                  <a:srgbClr val="FF9900"/>
                </a:solidFill>
              </a:rPr>
              <a:t>.1)</a:t>
            </a:r>
            <a:endParaRPr lang="en-US" altLang="en-US" sz="4000" b="1" i="1" smtClean="0">
              <a:solidFill>
                <a:schemeClr val="bg2"/>
              </a:solidFill>
            </a:endParaRPr>
          </a:p>
          <a:p>
            <a:pPr eaLnBrk="1" hangingPunct="1">
              <a:buFontTx/>
              <a:buNone/>
            </a:pPr>
            <a:endParaRPr lang="en-CA" altLang="en-US" sz="4000" b="1" smtClean="0">
              <a:solidFill>
                <a:schemeClr val="hlink"/>
              </a:solidFill>
              <a:hlinkClick r:id="rId3" action="ppaction://hlinksldjump"/>
            </a:endParaRPr>
          </a:p>
          <a:p>
            <a:pPr eaLnBrk="1" hangingPunct="1">
              <a:buFontTx/>
              <a:buNone/>
            </a:pPr>
            <a:r>
              <a:rPr lang="en-CA" altLang="en-US" sz="4000" b="1" smtClean="0">
                <a:solidFill>
                  <a:schemeClr val="hlink"/>
                </a:solidFill>
                <a:hlinkClick r:id="rId3" action="ppaction://hlinksldjump"/>
              </a:rPr>
              <a:t>Answer</a:t>
            </a:r>
            <a:endParaRPr lang="en-CA" altLang="en-US" sz="4000" b="1" smtClean="0">
              <a:solidFill>
                <a:schemeClr val="hlink"/>
              </a:solidFill>
            </a:endParaRPr>
          </a:p>
        </p:txBody>
      </p:sp>
      <p:sp>
        <p:nvSpPr>
          <p:cNvPr id="41987" name="Rectangle 6"/>
          <p:cNvSpPr>
            <a:spLocks noChangeArrowheads="1"/>
          </p:cNvSpPr>
          <p:nvPr/>
        </p:nvSpPr>
        <p:spPr bwMode="auto">
          <a:xfrm>
            <a:off x="6972300" y="5962650"/>
            <a:ext cx="19558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3200">
                <a:solidFill>
                  <a:srgbClr val="800000"/>
                </a:solidFill>
              </a:rPr>
              <a:t>300 points</a:t>
            </a:r>
          </a:p>
        </p:txBody>
      </p:sp>
      <p:sp>
        <p:nvSpPr>
          <p:cNvPr id="4198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4000" b="1" u="sng" smtClean="0"/>
              <a:t>Add or Subtract</a:t>
            </a:r>
            <a:endParaRPr lang="en-CA" altLang="en-US" sz="4000" b="1" u="sng" smtClean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4800" b="1" u="sng" smtClean="0">
                <a:solidFill>
                  <a:schemeClr val="hlink"/>
                </a:solidFill>
              </a:rPr>
              <a:t>Answer</a:t>
            </a:r>
            <a:endParaRPr lang="en-CA" altLang="en-US" sz="4800" b="1" u="sng" smtClean="0">
              <a:solidFill>
                <a:schemeClr val="hlink"/>
              </a:solidFill>
            </a:endParaRP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55638" y="1839913"/>
            <a:ext cx="7772400" cy="4114800"/>
          </a:xfrm>
        </p:spPr>
        <p:txBody>
          <a:bodyPr/>
          <a:lstStyle/>
          <a:p>
            <a:pPr algn="ctr" eaLnBrk="1" hangingPunct="1">
              <a:lnSpc>
                <a:spcPct val="80000"/>
              </a:lnSpc>
              <a:buFontTx/>
              <a:buNone/>
            </a:pPr>
            <a:r>
              <a:rPr lang="en-US" altLang="en-US" sz="10200" b="1" smtClean="0">
                <a:solidFill>
                  <a:srgbClr val="FF3300"/>
                </a:solidFill>
              </a:rPr>
              <a:t>-6.3</a:t>
            </a:r>
            <a:endParaRPr lang="en-US" altLang="en-US" sz="10200" b="1" baseline="30000" smtClean="0">
              <a:solidFill>
                <a:srgbClr val="FF3300"/>
              </a:solidFill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10200" b="1" smtClean="0">
              <a:solidFill>
                <a:srgbClr val="FF3300"/>
              </a:solidFill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4400" b="1" smtClean="0">
              <a:solidFill>
                <a:schemeClr val="bg2"/>
              </a:solidFill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CA" altLang="en-US" sz="4000" b="1" smtClean="0">
                <a:solidFill>
                  <a:schemeClr val="hlink"/>
                </a:solidFill>
                <a:hlinkClick r:id="rId3" action="ppaction://hlinksldjump"/>
              </a:rPr>
              <a:t>Categories</a:t>
            </a:r>
            <a:endParaRPr lang="en-CA" altLang="en-US" sz="4000" b="1" smtClean="0">
              <a:solidFill>
                <a:schemeClr val="hlink"/>
              </a:solidFill>
            </a:endParaRPr>
          </a:p>
        </p:txBody>
      </p:sp>
      <p:sp>
        <p:nvSpPr>
          <p:cNvPr id="43012" name="Rectangle 4"/>
          <p:cNvSpPr>
            <a:spLocks noChangeArrowheads="1"/>
          </p:cNvSpPr>
          <p:nvPr/>
        </p:nvSpPr>
        <p:spPr bwMode="auto">
          <a:xfrm>
            <a:off x="6883400" y="6049963"/>
            <a:ext cx="195580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3200">
                <a:solidFill>
                  <a:srgbClr val="800000"/>
                </a:solidFill>
              </a:rPr>
              <a:t>300 points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2000" fill="hold"/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98500" y="1665288"/>
            <a:ext cx="7835900" cy="411480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altLang="en-US" sz="4400" b="1" smtClean="0">
                <a:solidFill>
                  <a:schemeClr val="bg2"/>
                </a:solidFill>
              </a:rPr>
              <a:t>Evaluate:</a:t>
            </a:r>
          </a:p>
          <a:p>
            <a:pPr eaLnBrk="1" hangingPunct="1">
              <a:buFontTx/>
              <a:buNone/>
            </a:pPr>
            <a:endParaRPr lang="en-US" altLang="en-US" sz="4400" b="1" smtClean="0">
              <a:solidFill>
                <a:schemeClr val="bg2"/>
              </a:solidFill>
            </a:endParaRPr>
          </a:p>
          <a:p>
            <a:pPr algn="ctr" eaLnBrk="1" hangingPunct="1">
              <a:buFontTx/>
              <a:buNone/>
            </a:pPr>
            <a:r>
              <a:rPr lang="en-US" altLang="en-US" sz="6600" b="1" i="1" smtClean="0">
                <a:solidFill>
                  <a:schemeClr val="hlink"/>
                </a:solidFill>
              </a:rPr>
              <a:t> </a:t>
            </a:r>
            <a:r>
              <a:rPr lang="en-US" altLang="en-US" sz="6000" b="1" i="1" smtClean="0">
                <a:solidFill>
                  <a:schemeClr val="hlink"/>
                </a:solidFill>
              </a:rPr>
              <a:t>– 2  +  5</a:t>
            </a:r>
          </a:p>
          <a:p>
            <a:pPr algn="ctr" eaLnBrk="1" hangingPunct="1">
              <a:buFontTx/>
              <a:buNone/>
            </a:pPr>
            <a:endParaRPr lang="en-US" altLang="en-US" sz="2800" b="1" i="1" smtClean="0">
              <a:solidFill>
                <a:schemeClr val="bg2"/>
              </a:solidFill>
            </a:endParaRPr>
          </a:p>
          <a:p>
            <a:pPr eaLnBrk="1" hangingPunct="1">
              <a:buFontTx/>
              <a:buNone/>
            </a:pPr>
            <a:r>
              <a:rPr lang="en-CA" altLang="en-US" sz="4000" b="1" smtClean="0">
                <a:solidFill>
                  <a:schemeClr val="hlink"/>
                </a:solidFill>
                <a:hlinkClick r:id="rId3" action="ppaction://hlinksldjump"/>
              </a:rPr>
              <a:t>Answer</a:t>
            </a:r>
            <a:endParaRPr lang="en-CA" altLang="en-US" sz="4000" b="1" smtClean="0">
              <a:solidFill>
                <a:schemeClr val="hlink"/>
              </a:solidFill>
            </a:endParaRPr>
          </a:p>
        </p:txBody>
      </p:sp>
      <p:sp>
        <p:nvSpPr>
          <p:cNvPr id="44035" name="Rectangle 6"/>
          <p:cNvSpPr>
            <a:spLocks noChangeArrowheads="1"/>
          </p:cNvSpPr>
          <p:nvPr/>
        </p:nvSpPr>
        <p:spPr bwMode="auto">
          <a:xfrm>
            <a:off x="6840538" y="6021388"/>
            <a:ext cx="195580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3200">
                <a:solidFill>
                  <a:srgbClr val="800000"/>
                </a:solidFill>
              </a:rPr>
              <a:t>400 points</a:t>
            </a:r>
          </a:p>
        </p:txBody>
      </p:sp>
      <p:sp>
        <p:nvSpPr>
          <p:cNvPr id="4403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4000" b="1" u="sng" smtClean="0"/>
              <a:t>Add or Subtract</a:t>
            </a:r>
            <a:endParaRPr lang="en-CA" altLang="en-US" sz="4000" b="1" u="sng" smtClean="0"/>
          </a:p>
        </p:txBody>
      </p:sp>
      <p:sp>
        <p:nvSpPr>
          <p:cNvPr id="7" name="Rectangle 6"/>
          <p:cNvSpPr/>
          <p:nvPr/>
        </p:nvSpPr>
        <p:spPr>
          <a:xfrm>
            <a:off x="3930650" y="4076700"/>
            <a:ext cx="569913" cy="10160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6000" i="1" kern="0" dirty="0">
                <a:solidFill>
                  <a:srgbClr val="FF9900"/>
                </a:solidFill>
                <a:latin typeface="Times New Roman"/>
              </a:rPr>
              <a:t>3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5403850" y="4068763"/>
            <a:ext cx="569913" cy="10160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6000" i="1" kern="0" dirty="0">
                <a:solidFill>
                  <a:srgbClr val="FF9900"/>
                </a:solidFill>
                <a:latin typeface="Times New Roman"/>
              </a:rPr>
              <a:t>7</a:t>
            </a:r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 bwMode="auto">
          <a:xfrm>
            <a:off x="3759200" y="4252913"/>
            <a:ext cx="855663" cy="1587"/>
          </a:xfrm>
          <a:prstGeom prst="line">
            <a:avLst/>
          </a:prstGeom>
          <a:ln>
            <a:solidFill>
              <a:srgbClr val="FF9900"/>
            </a:solidFill>
            <a:headEnd type="none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 bwMode="auto">
          <a:xfrm>
            <a:off x="5291138" y="4244975"/>
            <a:ext cx="855662" cy="1588"/>
          </a:xfrm>
          <a:prstGeom prst="line">
            <a:avLst/>
          </a:prstGeom>
          <a:ln>
            <a:solidFill>
              <a:srgbClr val="FF9900"/>
            </a:solidFill>
            <a:headEnd type="none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4800" b="1" u="sng" smtClean="0">
                <a:solidFill>
                  <a:schemeClr val="hlink"/>
                </a:solidFill>
              </a:rPr>
              <a:t>Answer</a:t>
            </a:r>
            <a:endParaRPr lang="en-CA" altLang="en-US" sz="4800" b="1" u="sng" smtClean="0">
              <a:solidFill>
                <a:schemeClr val="hlink"/>
              </a:solidFill>
            </a:endParaRPr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ctr" eaLnBrk="1" hangingPunct="1">
              <a:buFontTx/>
              <a:buNone/>
            </a:pPr>
            <a:r>
              <a:rPr lang="en-US" altLang="en-US" sz="11700" b="1" smtClean="0">
                <a:solidFill>
                  <a:srgbClr val="FF3300"/>
                </a:solidFill>
              </a:rPr>
              <a:t>1</a:t>
            </a:r>
          </a:p>
          <a:p>
            <a:pPr eaLnBrk="1" hangingPunct="1">
              <a:buFontTx/>
              <a:buNone/>
            </a:pPr>
            <a:endParaRPr lang="en-US" altLang="en-US" sz="4800" b="1" smtClean="0">
              <a:solidFill>
                <a:schemeClr val="bg2"/>
              </a:solidFill>
            </a:endParaRPr>
          </a:p>
          <a:p>
            <a:pPr eaLnBrk="1" hangingPunct="1">
              <a:buFontTx/>
              <a:buNone/>
            </a:pPr>
            <a:endParaRPr lang="en-US" altLang="en-US" b="1" smtClean="0">
              <a:solidFill>
                <a:schemeClr val="hlink"/>
              </a:solidFill>
              <a:hlinkClick r:id="rId3" action="ppaction://hlinksldjump"/>
            </a:endParaRPr>
          </a:p>
          <a:p>
            <a:pPr eaLnBrk="1" hangingPunct="1">
              <a:buFontTx/>
              <a:buNone/>
            </a:pPr>
            <a:r>
              <a:rPr lang="en-US" altLang="en-US" sz="4000" b="1" smtClean="0">
                <a:solidFill>
                  <a:schemeClr val="hlink"/>
                </a:solidFill>
                <a:hlinkClick r:id="rId3" action="ppaction://hlinksldjump"/>
              </a:rPr>
              <a:t>Categories</a:t>
            </a:r>
            <a:endParaRPr lang="en-US" altLang="en-US" sz="4000" b="1" smtClean="0">
              <a:solidFill>
                <a:schemeClr val="hlink"/>
              </a:solidFill>
            </a:endParaRPr>
          </a:p>
          <a:p>
            <a:pPr eaLnBrk="1" hangingPunct="1">
              <a:buFontTx/>
              <a:buNone/>
            </a:pPr>
            <a:endParaRPr lang="en-CA" altLang="en-US" sz="4000" b="1" smtClean="0">
              <a:solidFill>
                <a:schemeClr val="hlink"/>
              </a:solidFill>
            </a:endParaRPr>
          </a:p>
        </p:txBody>
      </p:sp>
      <p:sp>
        <p:nvSpPr>
          <p:cNvPr id="45060" name="Rectangle 4"/>
          <p:cNvSpPr>
            <a:spLocks noChangeArrowheads="1"/>
          </p:cNvSpPr>
          <p:nvPr/>
        </p:nvSpPr>
        <p:spPr bwMode="auto">
          <a:xfrm>
            <a:off x="6899275" y="6064250"/>
            <a:ext cx="19558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3200">
                <a:solidFill>
                  <a:srgbClr val="800000"/>
                </a:solidFill>
              </a:rPr>
              <a:t>400 points</a:t>
            </a: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3895725" y="3079750"/>
            <a:ext cx="1416050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sz="9600">
                <a:solidFill>
                  <a:srgbClr val="FF3300"/>
                </a:solidFill>
              </a:rPr>
              <a:t>21</a:t>
            </a:r>
            <a:endParaRPr lang="en-US" altLang="en-US">
              <a:solidFill>
                <a:srgbClr val="FF3300"/>
              </a:solidFill>
            </a:endParaRPr>
          </a:p>
        </p:txBody>
      </p:sp>
      <p:cxnSp>
        <p:nvCxnSpPr>
          <p:cNvPr id="7" name="Straight Connector 6"/>
          <p:cNvCxnSpPr/>
          <p:nvPr/>
        </p:nvCxnSpPr>
        <p:spPr bwMode="auto">
          <a:xfrm>
            <a:off x="3802063" y="3294063"/>
            <a:ext cx="1611312" cy="1587"/>
          </a:xfrm>
          <a:prstGeom prst="line">
            <a:avLst/>
          </a:prstGeom>
          <a:ln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2000" fill="hold"/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0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3600" b="1" u="sng" smtClean="0"/>
              <a:t>Writing expressions</a:t>
            </a:r>
            <a:endParaRPr lang="en-CA" altLang="en-US" sz="3600" b="1" u="sng" smtClean="0"/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98500" y="1447800"/>
            <a:ext cx="7912100" cy="411480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altLang="en-US" sz="4400" b="1" smtClean="0">
                <a:solidFill>
                  <a:schemeClr val="bg2"/>
                </a:solidFill>
              </a:rPr>
              <a:t>How would you write:</a:t>
            </a:r>
          </a:p>
          <a:p>
            <a:pPr eaLnBrk="1" hangingPunct="1">
              <a:buFontTx/>
              <a:buNone/>
            </a:pPr>
            <a:endParaRPr lang="en-US" altLang="en-US" sz="4400" b="1" smtClean="0">
              <a:solidFill>
                <a:schemeClr val="bg2"/>
              </a:solidFill>
            </a:endParaRPr>
          </a:p>
          <a:p>
            <a:pPr algn="ctr" eaLnBrk="1" hangingPunct="1">
              <a:buFontTx/>
              <a:buNone/>
            </a:pPr>
            <a:r>
              <a:rPr lang="en-US" altLang="en-US" sz="6000" b="1" smtClean="0">
                <a:solidFill>
                  <a:schemeClr val="hlink"/>
                </a:solidFill>
              </a:rPr>
              <a:t>A number minus 10</a:t>
            </a:r>
            <a:r>
              <a:rPr lang="en-US" altLang="en-US" sz="4800" b="1" smtClean="0">
                <a:solidFill>
                  <a:schemeClr val="hlink"/>
                </a:solidFill>
              </a:rPr>
              <a:t> </a:t>
            </a:r>
          </a:p>
          <a:p>
            <a:pPr eaLnBrk="1" hangingPunct="1">
              <a:buFontTx/>
              <a:buNone/>
            </a:pPr>
            <a:endParaRPr lang="en-US" altLang="en-US" sz="2800" b="1" smtClean="0">
              <a:solidFill>
                <a:schemeClr val="hlink"/>
              </a:solidFill>
            </a:endParaRPr>
          </a:p>
          <a:p>
            <a:pPr eaLnBrk="1" hangingPunct="1">
              <a:buFontTx/>
              <a:buNone/>
            </a:pPr>
            <a:r>
              <a:rPr lang="en-CA" altLang="en-US" sz="4000" b="1" smtClean="0">
                <a:solidFill>
                  <a:schemeClr val="hlink"/>
                </a:solidFill>
                <a:hlinkClick r:id="rId3" action="ppaction://hlinksldjump"/>
              </a:rPr>
              <a:t>Answer</a:t>
            </a:r>
            <a:endParaRPr lang="en-CA" altLang="en-US" sz="2800" b="1" smtClean="0">
              <a:solidFill>
                <a:schemeClr val="hlink"/>
              </a:solidFill>
            </a:endParaRPr>
          </a:p>
          <a:p>
            <a:pPr eaLnBrk="1" hangingPunct="1">
              <a:buFontTx/>
              <a:buNone/>
            </a:pPr>
            <a:endParaRPr lang="en-CA" altLang="en-US" sz="2800" b="1" smtClean="0">
              <a:solidFill>
                <a:schemeClr val="hlink"/>
              </a:solidFill>
            </a:endParaRPr>
          </a:p>
        </p:txBody>
      </p:sp>
      <p:sp>
        <p:nvSpPr>
          <p:cNvPr id="27652" name="Text Box 3"/>
          <p:cNvSpPr txBox="1">
            <a:spLocks noChangeArrowheads="1"/>
          </p:cNvSpPr>
          <p:nvPr/>
        </p:nvSpPr>
        <p:spPr bwMode="auto">
          <a:xfrm>
            <a:off x="6938963" y="5965825"/>
            <a:ext cx="197167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3200">
                <a:solidFill>
                  <a:srgbClr val="800000"/>
                </a:solidFill>
              </a:rPr>
              <a:t>100 points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98500" y="1665288"/>
            <a:ext cx="7683500" cy="411480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altLang="en-US" sz="4400" b="1" smtClean="0">
                <a:solidFill>
                  <a:schemeClr val="bg2"/>
                </a:solidFill>
              </a:rPr>
              <a:t>Evaluate:</a:t>
            </a:r>
          </a:p>
          <a:p>
            <a:pPr eaLnBrk="1" hangingPunct="1">
              <a:buFontTx/>
              <a:buNone/>
            </a:pPr>
            <a:endParaRPr lang="en-US" altLang="en-US" sz="4400" b="1" smtClean="0">
              <a:solidFill>
                <a:schemeClr val="bg2"/>
              </a:solidFill>
            </a:endParaRPr>
          </a:p>
          <a:p>
            <a:pPr algn="ctr" eaLnBrk="1" hangingPunct="1">
              <a:buFontTx/>
              <a:buNone/>
            </a:pPr>
            <a:r>
              <a:rPr lang="en-US" altLang="en-US" sz="6000" b="1" smtClean="0">
                <a:solidFill>
                  <a:schemeClr val="hlink"/>
                </a:solidFill>
              </a:rPr>
              <a:t>114 + |21 – </a:t>
            </a:r>
            <a:r>
              <a:rPr lang="en-US" altLang="en-US" sz="6000" b="1" i="1" smtClean="0">
                <a:solidFill>
                  <a:schemeClr val="hlink"/>
                </a:solidFill>
              </a:rPr>
              <a:t>73|</a:t>
            </a:r>
            <a:r>
              <a:rPr lang="en-US" altLang="en-US" sz="6000" b="1" smtClean="0">
                <a:solidFill>
                  <a:schemeClr val="hlink"/>
                </a:solidFill>
              </a:rPr>
              <a:t> </a:t>
            </a:r>
            <a:r>
              <a:rPr lang="en-US" altLang="en-US" sz="6000" b="1" i="1" smtClean="0">
                <a:solidFill>
                  <a:schemeClr val="hlink"/>
                </a:solidFill>
              </a:rPr>
              <a:t>–</a:t>
            </a:r>
            <a:r>
              <a:rPr lang="en-US" altLang="en-US" sz="6000" b="1" smtClean="0">
                <a:solidFill>
                  <a:schemeClr val="hlink"/>
                </a:solidFill>
              </a:rPr>
              <a:t> 68</a:t>
            </a:r>
          </a:p>
          <a:p>
            <a:pPr algn="ctr" eaLnBrk="1" hangingPunct="1">
              <a:buFontTx/>
              <a:buNone/>
            </a:pPr>
            <a:endParaRPr lang="en-US" altLang="en-US" sz="4800" b="1" smtClean="0">
              <a:solidFill>
                <a:schemeClr val="hlink"/>
              </a:solidFill>
            </a:endParaRPr>
          </a:p>
          <a:p>
            <a:pPr eaLnBrk="1" hangingPunct="1">
              <a:buFontTx/>
              <a:buNone/>
            </a:pPr>
            <a:r>
              <a:rPr lang="en-CA" altLang="en-US" sz="4000" b="1" smtClean="0">
                <a:solidFill>
                  <a:schemeClr val="hlink"/>
                </a:solidFill>
                <a:hlinkClick r:id="rId3" action="ppaction://hlinksldjump"/>
              </a:rPr>
              <a:t>Answer</a:t>
            </a:r>
            <a:endParaRPr lang="en-CA" altLang="en-US" sz="4000" b="1" smtClean="0">
              <a:solidFill>
                <a:schemeClr val="hlink"/>
              </a:solidFill>
            </a:endParaRPr>
          </a:p>
        </p:txBody>
      </p:sp>
      <p:sp>
        <p:nvSpPr>
          <p:cNvPr id="46083" name="Rectangle 6"/>
          <p:cNvSpPr>
            <a:spLocks noChangeArrowheads="1"/>
          </p:cNvSpPr>
          <p:nvPr/>
        </p:nvSpPr>
        <p:spPr bwMode="auto">
          <a:xfrm>
            <a:off x="6899275" y="5949950"/>
            <a:ext cx="19558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3200">
                <a:solidFill>
                  <a:srgbClr val="800000"/>
                </a:solidFill>
              </a:rPr>
              <a:t>500 points</a:t>
            </a:r>
          </a:p>
        </p:txBody>
      </p:sp>
      <p:sp>
        <p:nvSpPr>
          <p:cNvPr id="4608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4000" b="1" u="sng" smtClean="0"/>
              <a:t>Add or Subtract</a:t>
            </a:r>
            <a:endParaRPr lang="en-CA" altLang="en-US" sz="4000" b="1" u="sng" smtClean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4800" b="1" u="sng" smtClean="0">
                <a:solidFill>
                  <a:schemeClr val="hlink"/>
                </a:solidFill>
              </a:rPr>
              <a:t>Answer</a:t>
            </a:r>
            <a:endParaRPr lang="en-CA" altLang="en-US" sz="4800" b="1" u="sng" smtClean="0">
              <a:solidFill>
                <a:schemeClr val="hlink"/>
              </a:solidFill>
            </a:endParaRPr>
          </a:p>
        </p:txBody>
      </p:sp>
      <p:sp>
        <p:nvSpPr>
          <p:cNvPr id="471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ctr" eaLnBrk="1" hangingPunct="1">
              <a:buFontTx/>
              <a:buNone/>
            </a:pPr>
            <a:r>
              <a:rPr lang="en-US" altLang="en-US" sz="11700" b="1" smtClean="0">
                <a:solidFill>
                  <a:srgbClr val="FF3300"/>
                </a:solidFill>
              </a:rPr>
              <a:t>98</a:t>
            </a:r>
          </a:p>
          <a:p>
            <a:pPr eaLnBrk="1" hangingPunct="1">
              <a:buFontTx/>
              <a:buNone/>
            </a:pPr>
            <a:endParaRPr lang="en-US" altLang="en-US" sz="4000" b="1" smtClean="0">
              <a:solidFill>
                <a:schemeClr val="bg2"/>
              </a:solidFill>
            </a:endParaRPr>
          </a:p>
          <a:p>
            <a:pPr eaLnBrk="1" hangingPunct="1">
              <a:buFontTx/>
              <a:buNone/>
            </a:pPr>
            <a:endParaRPr lang="en-US" altLang="en-US" sz="4000" b="1" smtClean="0">
              <a:solidFill>
                <a:schemeClr val="bg2"/>
              </a:solidFill>
            </a:endParaRPr>
          </a:p>
          <a:p>
            <a:pPr eaLnBrk="1" hangingPunct="1">
              <a:buFontTx/>
              <a:buNone/>
            </a:pPr>
            <a:r>
              <a:rPr lang="en-CA" altLang="en-US" sz="4000" b="1" smtClean="0">
                <a:solidFill>
                  <a:schemeClr val="hlink"/>
                </a:solidFill>
                <a:hlinkClick r:id="rId3" action="ppaction://hlinksldjump"/>
              </a:rPr>
              <a:t>Categories</a:t>
            </a:r>
            <a:endParaRPr lang="en-CA" altLang="en-US" sz="4000" b="1" smtClean="0">
              <a:solidFill>
                <a:schemeClr val="hlink"/>
              </a:solidFill>
            </a:endParaRPr>
          </a:p>
        </p:txBody>
      </p:sp>
      <p:sp>
        <p:nvSpPr>
          <p:cNvPr id="47108" name="Rectangle 4"/>
          <p:cNvSpPr>
            <a:spLocks noChangeArrowheads="1"/>
          </p:cNvSpPr>
          <p:nvPr/>
        </p:nvSpPr>
        <p:spPr bwMode="auto">
          <a:xfrm>
            <a:off x="6913563" y="5992813"/>
            <a:ext cx="195580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3200">
                <a:solidFill>
                  <a:srgbClr val="800000"/>
                </a:solidFill>
              </a:rPr>
              <a:t>500 points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4800" b="1" u="sng" smtClean="0"/>
              <a:t>Multiply or Divide</a:t>
            </a:r>
            <a:endParaRPr lang="en-CA" altLang="en-US" sz="4800" b="1" u="sng" smtClean="0"/>
          </a:p>
        </p:txBody>
      </p:sp>
      <p:sp>
        <p:nvSpPr>
          <p:cNvPr id="4813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81000" y="1665288"/>
            <a:ext cx="8275638" cy="411480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altLang="en-US" sz="4400" b="1" smtClean="0">
                <a:solidFill>
                  <a:schemeClr val="bg2"/>
                </a:solidFill>
              </a:rPr>
              <a:t>Evaluate:</a:t>
            </a:r>
          </a:p>
          <a:p>
            <a:pPr algn="ctr" eaLnBrk="1" hangingPunct="1">
              <a:lnSpc>
                <a:spcPct val="80000"/>
              </a:lnSpc>
              <a:buFontTx/>
              <a:buNone/>
            </a:pPr>
            <a:endParaRPr lang="en-US" altLang="en-US" sz="4400" b="1" smtClean="0">
              <a:solidFill>
                <a:schemeClr val="bg2"/>
              </a:solidFill>
            </a:endParaRPr>
          </a:p>
          <a:p>
            <a:pPr algn="ctr" eaLnBrk="1" hangingPunct="1">
              <a:lnSpc>
                <a:spcPct val="80000"/>
              </a:lnSpc>
              <a:buFontTx/>
              <a:buNone/>
            </a:pPr>
            <a:r>
              <a:rPr lang="en-US" altLang="en-US" sz="6000" b="1" smtClean="0">
                <a:solidFill>
                  <a:schemeClr val="hlink"/>
                </a:solidFill>
              </a:rPr>
              <a:t>– 6 ∙ –13</a:t>
            </a:r>
          </a:p>
          <a:p>
            <a:pPr algn="ctr" eaLnBrk="1" hangingPunct="1">
              <a:lnSpc>
                <a:spcPct val="80000"/>
              </a:lnSpc>
              <a:buFontTx/>
              <a:buNone/>
            </a:pPr>
            <a:endParaRPr lang="en-US" altLang="en-US" sz="4400" b="1" smtClean="0">
              <a:solidFill>
                <a:schemeClr val="hlink"/>
              </a:solidFill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CA" altLang="en-US" sz="2800" b="1" smtClean="0">
              <a:solidFill>
                <a:schemeClr val="hlink"/>
              </a:solidFill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CA" altLang="en-US" sz="4000" b="1" smtClean="0">
                <a:solidFill>
                  <a:schemeClr val="hlink"/>
                </a:solidFill>
                <a:hlinkClick r:id="rId3" action="ppaction://hlinksldjump"/>
              </a:rPr>
              <a:t>Answer</a:t>
            </a:r>
            <a:endParaRPr lang="en-CA" altLang="en-US" sz="4000" b="1" smtClean="0">
              <a:solidFill>
                <a:schemeClr val="hlink"/>
              </a:solidFill>
            </a:endParaRPr>
          </a:p>
        </p:txBody>
      </p:sp>
      <p:sp>
        <p:nvSpPr>
          <p:cNvPr id="48132" name="Rectangle 50"/>
          <p:cNvSpPr>
            <a:spLocks noChangeArrowheads="1"/>
          </p:cNvSpPr>
          <p:nvPr/>
        </p:nvSpPr>
        <p:spPr bwMode="auto">
          <a:xfrm>
            <a:off x="6811963" y="5962650"/>
            <a:ext cx="19558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3200">
                <a:solidFill>
                  <a:srgbClr val="800000"/>
                </a:solidFill>
              </a:rPr>
              <a:t>100 points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4800" b="1" u="sng" smtClean="0">
                <a:solidFill>
                  <a:schemeClr val="hlink"/>
                </a:solidFill>
              </a:rPr>
              <a:t>Answer</a:t>
            </a:r>
            <a:endParaRPr lang="en-CA" altLang="en-US" sz="4800" b="1" u="sng" smtClean="0">
              <a:solidFill>
                <a:schemeClr val="hlink"/>
              </a:solidFill>
            </a:endParaRPr>
          </a:p>
        </p:txBody>
      </p:sp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ctr" eaLnBrk="1" hangingPunct="1">
              <a:buFontTx/>
              <a:buNone/>
            </a:pPr>
            <a:r>
              <a:rPr lang="en-US" altLang="en-US" sz="11700" b="1" smtClean="0">
                <a:solidFill>
                  <a:srgbClr val="FF3300"/>
                </a:solidFill>
              </a:rPr>
              <a:t>78</a:t>
            </a:r>
          </a:p>
          <a:p>
            <a:pPr eaLnBrk="1" hangingPunct="1">
              <a:buFontTx/>
              <a:buNone/>
            </a:pPr>
            <a:endParaRPr lang="en-US" altLang="en-US" sz="4000" b="1" smtClean="0">
              <a:solidFill>
                <a:schemeClr val="hlink"/>
              </a:solidFill>
            </a:endParaRPr>
          </a:p>
          <a:p>
            <a:pPr eaLnBrk="1" hangingPunct="1">
              <a:buFontTx/>
              <a:buNone/>
            </a:pPr>
            <a:endParaRPr lang="en-US" altLang="en-US" sz="4000" b="1" smtClean="0">
              <a:solidFill>
                <a:schemeClr val="hlink"/>
              </a:solidFill>
            </a:endParaRPr>
          </a:p>
          <a:p>
            <a:pPr eaLnBrk="1" hangingPunct="1">
              <a:buFontTx/>
              <a:buNone/>
            </a:pPr>
            <a:r>
              <a:rPr lang="en-CA" altLang="en-US" sz="4000" b="1" smtClean="0">
                <a:solidFill>
                  <a:schemeClr val="hlink"/>
                </a:solidFill>
                <a:hlinkClick r:id="rId3" action="ppaction://hlinksldjump"/>
              </a:rPr>
              <a:t>Categories</a:t>
            </a:r>
            <a:endParaRPr lang="en-CA" altLang="en-US" sz="4000" b="1" smtClean="0">
              <a:solidFill>
                <a:schemeClr val="hlink"/>
              </a:solidFill>
            </a:endParaRPr>
          </a:p>
        </p:txBody>
      </p:sp>
      <p:sp>
        <p:nvSpPr>
          <p:cNvPr id="49156" name="Rectangle 4"/>
          <p:cNvSpPr>
            <a:spLocks noChangeArrowheads="1"/>
          </p:cNvSpPr>
          <p:nvPr/>
        </p:nvSpPr>
        <p:spPr bwMode="auto">
          <a:xfrm>
            <a:off x="6913563" y="6080125"/>
            <a:ext cx="19558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3200">
                <a:solidFill>
                  <a:srgbClr val="800000"/>
                </a:solidFill>
              </a:rPr>
              <a:t>100 points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endParaRPr lang="en-US" altLang="en-US" sz="3600" b="1" smtClean="0">
              <a:solidFill>
                <a:schemeClr val="hlink"/>
              </a:solidFill>
            </a:endParaRPr>
          </a:p>
          <a:p>
            <a:pPr eaLnBrk="1" hangingPunct="1">
              <a:buFontTx/>
              <a:buNone/>
            </a:pPr>
            <a:endParaRPr lang="en-CA" altLang="en-US" sz="3600" b="1" smtClean="0">
              <a:solidFill>
                <a:schemeClr val="hlink"/>
              </a:solidFill>
            </a:endParaRPr>
          </a:p>
          <a:p>
            <a:pPr eaLnBrk="1" hangingPunct="1">
              <a:buFontTx/>
              <a:buNone/>
            </a:pPr>
            <a:endParaRPr lang="en-CA" altLang="en-US" sz="3600" b="1" smtClean="0">
              <a:solidFill>
                <a:schemeClr val="hlink"/>
              </a:solidFill>
            </a:endParaRPr>
          </a:p>
          <a:p>
            <a:pPr eaLnBrk="1" hangingPunct="1">
              <a:buFontTx/>
              <a:buNone/>
            </a:pPr>
            <a:endParaRPr lang="en-CA" altLang="en-US" sz="3600" b="1" smtClean="0">
              <a:solidFill>
                <a:schemeClr val="hlink"/>
              </a:solidFill>
            </a:endParaRPr>
          </a:p>
          <a:p>
            <a:pPr eaLnBrk="1" hangingPunct="1">
              <a:buFontTx/>
              <a:buNone/>
            </a:pPr>
            <a:endParaRPr lang="en-CA" altLang="en-US" sz="3600" b="1" smtClean="0">
              <a:solidFill>
                <a:schemeClr val="hlink"/>
              </a:solidFill>
            </a:endParaRPr>
          </a:p>
          <a:p>
            <a:pPr eaLnBrk="1" hangingPunct="1">
              <a:buFontTx/>
              <a:buNone/>
            </a:pPr>
            <a:r>
              <a:rPr lang="en-CA" altLang="en-US" sz="4000" b="1" smtClean="0">
                <a:solidFill>
                  <a:schemeClr val="hlink"/>
                </a:solidFill>
                <a:hlinkClick r:id="rId5" action="ppaction://hlinksldjump"/>
              </a:rPr>
              <a:t>Answer</a:t>
            </a:r>
            <a:endParaRPr lang="en-CA" altLang="en-US" sz="4000" b="1" smtClean="0">
              <a:solidFill>
                <a:schemeClr val="hlink"/>
              </a:solidFill>
            </a:endParaRPr>
          </a:p>
        </p:txBody>
      </p:sp>
      <p:pic>
        <p:nvPicPr>
          <p:cNvPr id="26628" name="Jeopardy.wav">
            <a:hlinkClick r:id="" action="ppaction://media"/>
          </p:cNvPr>
          <p:cNvPicPr>
            <a:picLocks noGrp="1" noChangeAspect="1" noChangeArrowheads="1"/>
          </p:cNvPicPr>
          <p:nvPr>
            <p:ph sz="quarter" idx="2"/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533400" y="914400"/>
            <a:ext cx="304800" cy="304800"/>
          </a:xfrm>
        </p:spPr>
      </p:pic>
      <p:sp>
        <p:nvSpPr>
          <p:cNvPr id="29701" name="Rectangle 6"/>
          <p:cNvSpPr>
            <a:spLocks noChangeArrowheads="1"/>
          </p:cNvSpPr>
          <p:nvPr/>
        </p:nvSpPr>
        <p:spPr bwMode="auto">
          <a:xfrm>
            <a:off x="0" y="1665288"/>
            <a:ext cx="91440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r>
              <a:rPr lang="en-US" sz="4800" dirty="0">
                <a:solidFill>
                  <a:schemeClr val="bg2"/>
                </a:solidFill>
              </a:rPr>
              <a:t>Evaluate:</a:t>
            </a:r>
          </a:p>
          <a:p>
            <a:pPr marL="342900" indent="-342900" algn="ctr">
              <a:spcBef>
                <a:spcPct val="20000"/>
              </a:spcBef>
              <a:buClr>
                <a:schemeClr val="tx2"/>
              </a:buClr>
              <a:buSzPct val="115000"/>
              <a:defRPr/>
            </a:pPr>
            <a:endParaRPr lang="en-US" sz="4400" dirty="0">
              <a:solidFill>
                <a:schemeClr val="bg2"/>
              </a:solidFill>
            </a:endParaRPr>
          </a:p>
          <a:p>
            <a:pPr marL="342900" indent="-342900" algn="ctr">
              <a:spcBef>
                <a:spcPct val="20000"/>
              </a:spcBef>
              <a:buClr>
                <a:schemeClr val="tx2"/>
              </a:buClr>
              <a:buSzPct val="115000"/>
              <a:defRPr/>
            </a:pPr>
            <a:r>
              <a:rPr lang="en-US" sz="6000" dirty="0"/>
              <a:t>–12 ∙  –4 ∙  –3  </a:t>
            </a:r>
          </a:p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115000"/>
              <a:defRPr/>
            </a:pPr>
            <a:r>
              <a:rPr lang="en-US" sz="3600" dirty="0">
                <a:solidFill>
                  <a:schemeClr val="bg2"/>
                </a:solidFill>
              </a:rPr>
              <a:t>                    </a:t>
            </a:r>
            <a:endParaRPr lang="en-CA" dirty="0"/>
          </a:p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115000"/>
              <a:defRPr/>
            </a:pPr>
            <a:endParaRPr lang="en-CA" dirty="0"/>
          </a:p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115000"/>
              <a:defRPr/>
            </a:pPr>
            <a:endParaRPr lang="en-CA" dirty="0"/>
          </a:p>
        </p:txBody>
      </p:sp>
      <p:sp>
        <p:nvSpPr>
          <p:cNvPr id="50181" name="Rectangle 56"/>
          <p:cNvSpPr>
            <a:spLocks noChangeArrowheads="1"/>
          </p:cNvSpPr>
          <p:nvPr/>
        </p:nvSpPr>
        <p:spPr bwMode="auto">
          <a:xfrm>
            <a:off x="6870700" y="5934075"/>
            <a:ext cx="19558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3200">
                <a:solidFill>
                  <a:srgbClr val="800000"/>
                </a:solidFill>
              </a:rPr>
              <a:t>200 points</a:t>
            </a:r>
          </a:p>
        </p:txBody>
      </p:sp>
      <p:sp>
        <p:nvSpPr>
          <p:cNvPr id="501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4800" b="1" u="sng" smtClean="0"/>
              <a:t>Multiply or Divide</a:t>
            </a:r>
            <a:endParaRPr lang="en-CA" altLang="en-US" sz="4800" b="1" u="sng" smtClean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573" fill="hold"/>
                                        <p:tgtEl>
                                          <p:spTgt spid="2662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628"/>
                </p:tgtEl>
              </p:cMediaNode>
            </p:audi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4800" b="1" u="sng" smtClean="0">
                <a:solidFill>
                  <a:schemeClr val="hlink"/>
                </a:solidFill>
              </a:rPr>
              <a:t>Answer</a:t>
            </a:r>
            <a:endParaRPr lang="en-CA" altLang="en-US" sz="4800" b="1" u="sng" smtClean="0">
              <a:solidFill>
                <a:schemeClr val="hlink"/>
              </a:solidFill>
            </a:endParaRPr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ctr" eaLnBrk="1" hangingPunct="1">
              <a:lnSpc>
                <a:spcPct val="80000"/>
              </a:lnSpc>
              <a:buFontTx/>
              <a:buNone/>
            </a:pPr>
            <a:r>
              <a:rPr lang="en-US" altLang="en-US" sz="11700" b="1" smtClean="0">
                <a:solidFill>
                  <a:srgbClr val="FF3300"/>
                </a:solidFill>
              </a:rPr>
              <a:t>-144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4000" b="1" smtClean="0">
              <a:solidFill>
                <a:schemeClr val="bg2"/>
              </a:solidFill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4000" b="1" smtClean="0">
              <a:solidFill>
                <a:schemeClr val="bg2"/>
              </a:solidFill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2400" smtClean="0"/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b="1" smtClean="0">
              <a:solidFill>
                <a:schemeClr val="hlink"/>
              </a:solidFill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CA" altLang="en-US" sz="4000" b="1" smtClean="0">
                <a:solidFill>
                  <a:schemeClr val="hlink"/>
                </a:solidFill>
                <a:hlinkClick r:id="rId3" action="ppaction://hlinksldjump"/>
              </a:rPr>
              <a:t>Categories</a:t>
            </a:r>
            <a:endParaRPr lang="en-CA" altLang="en-US" sz="4000" b="1" smtClean="0">
              <a:solidFill>
                <a:schemeClr val="hlink"/>
              </a:solidFill>
            </a:endParaRPr>
          </a:p>
        </p:txBody>
      </p:sp>
      <p:sp>
        <p:nvSpPr>
          <p:cNvPr id="51204" name="Rectangle 4"/>
          <p:cNvSpPr>
            <a:spLocks noChangeArrowheads="1"/>
          </p:cNvSpPr>
          <p:nvPr/>
        </p:nvSpPr>
        <p:spPr bwMode="auto">
          <a:xfrm>
            <a:off x="6911975" y="6080125"/>
            <a:ext cx="19558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3200">
                <a:solidFill>
                  <a:srgbClr val="800000"/>
                </a:solidFill>
              </a:rPr>
              <a:t>200 points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2000" fill="hold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68300" y="1665288"/>
            <a:ext cx="8458200" cy="411480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altLang="en-US" sz="4400" b="1" smtClean="0">
                <a:solidFill>
                  <a:schemeClr val="bg2"/>
                </a:solidFill>
              </a:rPr>
              <a:t>Evaluate:</a:t>
            </a:r>
          </a:p>
          <a:p>
            <a:pPr algn="ctr" eaLnBrk="1" hangingPunct="1">
              <a:lnSpc>
                <a:spcPct val="80000"/>
              </a:lnSpc>
              <a:buFontTx/>
              <a:buNone/>
            </a:pPr>
            <a:endParaRPr lang="en-US" altLang="en-US" sz="4400" b="1" smtClean="0">
              <a:solidFill>
                <a:schemeClr val="bg2"/>
              </a:solidFill>
            </a:endParaRPr>
          </a:p>
          <a:p>
            <a:pPr algn="ctr" eaLnBrk="1" hangingPunct="1">
              <a:lnSpc>
                <a:spcPct val="80000"/>
              </a:lnSpc>
              <a:buFontTx/>
              <a:buNone/>
            </a:pPr>
            <a:r>
              <a:rPr lang="en-US" altLang="en-US" sz="6000" b="1" smtClean="0">
                <a:solidFill>
                  <a:schemeClr val="hlink"/>
                </a:solidFill>
              </a:rPr>
              <a:t>4[9 – (– 2)] ∙ –1</a:t>
            </a:r>
          </a:p>
          <a:p>
            <a:pPr algn="ctr" eaLnBrk="1" hangingPunct="1">
              <a:lnSpc>
                <a:spcPct val="80000"/>
              </a:lnSpc>
              <a:buFontTx/>
              <a:buNone/>
            </a:pPr>
            <a:r>
              <a:rPr lang="en-US" altLang="en-US" sz="6000" b="1" smtClean="0">
                <a:solidFill>
                  <a:schemeClr val="hlink"/>
                </a:solidFill>
              </a:rPr>
              <a:t>2 ∙ –2</a:t>
            </a:r>
            <a:endParaRPr lang="en-CA" altLang="en-US" sz="6000" b="1" smtClean="0">
              <a:solidFill>
                <a:schemeClr val="hlink"/>
              </a:solidFill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CA" altLang="en-US" sz="4000" b="1" smtClean="0">
                <a:solidFill>
                  <a:schemeClr val="hlink"/>
                </a:solidFill>
                <a:hlinkClick r:id="rId5" action="ppaction://hlinksldjump"/>
              </a:rPr>
              <a:t>Answer</a:t>
            </a:r>
            <a:endParaRPr lang="en-CA" altLang="en-US" sz="4000" b="1" smtClean="0">
              <a:solidFill>
                <a:schemeClr val="hlink"/>
              </a:solidFill>
            </a:endParaRPr>
          </a:p>
        </p:txBody>
      </p:sp>
      <p:pic>
        <p:nvPicPr>
          <p:cNvPr id="28676" name="Jeopardy.wav">
            <a:hlinkClick r:id="" action="ppaction://media"/>
          </p:cNvPr>
          <p:cNvPicPr>
            <a:picLocks noGrp="1" noChangeAspect="1" noChangeArrowheads="1"/>
          </p:cNvPicPr>
          <p:nvPr>
            <p:ph sz="quarter" idx="2"/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525463" y="1263650"/>
            <a:ext cx="304800" cy="304800"/>
          </a:xfrm>
        </p:spPr>
      </p:pic>
      <p:sp>
        <p:nvSpPr>
          <p:cNvPr id="52228" name="Rectangle 26"/>
          <p:cNvSpPr>
            <a:spLocks noChangeArrowheads="1"/>
          </p:cNvSpPr>
          <p:nvPr/>
        </p:nvSpPr>
        <p:spPr bwMode="auto">
          <a:xfrm>
            <a:off x="6813550" y="5962650"/>
            <a:ext cx="19558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3200">
                <a:solidFill>
                  <a:srgbClr val="800000"/>
                </a:solidFill>
              </a:rPr>
              <a:t>300 points</a:t>
            </a:r>
          </a:p>
        </p:txBody>
      </p:sp>
      <p:sp>
        <p:nvSpPr>
          <p:cNvPr id="5222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4800" b="1" u="sng" smtClean="0"/>
              <a:t>Multiply or Divide</a:t>
            </a:r>
            <a:endParaRPr lang="en-CA" altLang="en-US" sz="4800" b="1" u="sng" smtClean="0"/>
          </a:p>
        </p:txBody>
      </p:sp>
      <p:cxnSp>
        <p:nvCxnSpPr>
          <p:cNvPr id="9" name="Straight Connector 8"/>
          <p:cNvCxnSpPr/>
          <p:nvPr/>
        </p:nvCxnSpPr>
        <p:spPr bwMode="auto">
          <a:xfrm rot="10800000" flipH="1">
            <a:off x="1970088" y="4027488"/>
            <a:ext cx="5303837" cy="1587"/>
          </a:xfrm>
          <a:prstGeom prst="line">
            <a:avLst/>
          </a:prstGeom>
          <a:ln>
            <a:solidFill>
              <a:srgbClr val="FF9900"/>
            </a:solidFill>
            <a:headEnd type="none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573" fill="hold"/>
                                        <p:tgtEl>
                                          <p:spTgt spid="2867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8676"/>
                </p:tgtEl>
              </p:cMediaNode>
            </p:audi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4800" b="1" u="sng" smtClean="0">
                <a:solidFill>
                  <a:schemeClr val="hlink"/>
                </a:solidFill>
              </a:rPr>
              <a:t>Answer</a:t>
            </a:r>
            <a:endParaRPr lang="en-CA" altLang="en-US" sz="4800" b="1" u="sng" smtClean="0">
              <a:solidFill>
                <a:schemeClr val="hlink"/>
              </a:solidFill>
            </a:endParaRPr>
          </a:p>
        </p:txBody>
      </p:sp>
      <p:sp>
        <p:nvSpPr>
          <p:cNvPr id="5325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98500" y="1665288"/>
            <a:ext cx="7439025" cy="4114800"/>
          </a:xfrm>
        </p:spPr>
        <p:txBody>
          <a:bodyPr/>
          <a:lstStyle/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en-US" altLang="en-US" sz="11700" b="1" smtClean="0">
                <a:solidFill>
                  <a:srgbClr val="FF3300"/>
                </a:solidFill>
              </a:rPr>
              <a:t>11</a:t>
            </a:r>
          </a:p>
          <a:p>
            <a:pPr algn="ctr" eaLnBrk="1" hangingPunct="1">
              <a:lnSpc>
                <a:spcPct val="90000"/>
              </a:lnSpc>
              <a:buFontTx/>
              <a:buNone/>
            </a:pPr>
            <a:endParaRPr lang="en-US" altLang="en-US" sz="3600" b="1" smtClean="0">
              <a:solidFill>
                <a:schemeClr val="bg2"/>
              </a:solidFill>
            </a:endParaRPr>
          </a:p>
          <a:p>
            <a:pPr algn="ctr" eaLnBrk="1" hangingPunct="1">
              <a:lnSpc>
                <a:spcPct val="90000"/>
              </a:lnSpc>
              <a:buFontTx/>
              <a:buNone/>
            </a:pPr>
            <a:endParaRPr lang="en-US" altLang="en-US" sz="3600" b="1" smtClean="0">
              <a:solidFill>
                <a:schemeClr val="bg2"/>
              </a:solidFill>
            </a:endParaRPr>
          </a:p>
          <a:p>
            <a:pPr algn="ctr" eaLnBrk="1" hangingPunct="1">
              <a:lnSpc>
                <a:spcPct val="90000"/>
              </a:lnSpc>
              <a:buFontTx/>
              <a:buNone/>
            </a:pPr>
            <a:endParaRPr lang="en-US" altLang="en-US" sz="3600" b="1" smtClean="0">
              <a:solidFill>
                <a:schemeClr val="bg2"/>
              </a:solidFill>
            </a:endParaRPr>
          </a:p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en-CA" altLang="en-US" sz="3600" b="1" smtClean="0">
                <a:solidFill>
                  <a:schemeClr val="hlink"/>
                </a:solidFill>
                <a:hlinkClick r:id="rId3" action="ppaction://hlinksldjump"/>
              </a:rPr>
              <a:t>Categories</a:t>
            </a:r>
            <a:endParaRPr lang="en-CA" altLang="en-US" sz="3600" b="1" smtClean="0">
              <a:solidFill>
                <a:schemeClr val="hlink"/>
              </a:solidFill>
            </a:endParaRPr>
          </a:p>
        </p:txBody>
      </p:sp>
      <p:sp>
        <p:nvSpPr>
          <p:cNvPr id="53252" name="Rectangle 7"/>
          <p:cNvSpPr>
            <a:spLocks noChangeArrowheads="1"/>
          </p:cNvSpPr>
          <p:nvPr/>
        </p:nvSpPr>
        <p:spPr bwMode="auto">
          <a:xfrm>
            <a:off x="6854825" y="6092825"/>
            <a:ext cx="19558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3200">
                <a:solidFill>
                  <a:srgbClr val="800000"/>
                </a:solidFill>
              </a:rPr>
              <a:t>300 points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98500" y="1665288"/>
            <a:ext cx="7531100" cy="4114800"/>
          </a:xfrm>
        </p:spPr>
        <p:txBody>
          <a:bodyPr/>
          <a:lstStyle/>
          <a:p>
            <a:pPr eaLnBrk="1" hangingPunct="1">
              <a:buClr>
                <a:srgbClr val="FFCC66"/>
              </a:buClr>
              <a:buFontTx/>
              <a:buNone/>
            </a:pPr>
            <a:r>
              <a:rPr lang="en-US" altLang="en-US" sz="2000" b="1" smtClean="0">
                <a:solidFill>
                  <a:schemeClr val="hlink"/>
                </a:solidFill>
              </a:rPr>
              <a:t>   </a:t>
            </a:r>
            <a:r>
              <a:rPr lang="en-US" altLang="en-US" sz="4400" b="1" smtClean="0">
                <a:solidFill>
                  <a:srgbClr val="000000"/>
                </a:solidFill>
              </a:rPr>
              <a:t>Evaluate:</a:t>
            </a:r>
          </a:p>
          <a:p>
            <a:pPr algn="ctr" eaLnBrk="1" hangingPunct="1">
              <a:lnSpc>
                <a:spcPct val="80000"/>
              </a:lnSpc>
              <a:buFontTx/>
              <a:buNone/>
            </a:pPr>
            <a:endParaRPr lang="en-US" altLang="en-US" sz="4400" b="1" smtClean="0">
              <a:solidFill>
                <a:schemeClr val="bg2"/>
              </a:solidFill>
            </a:endParaRPr>
          </a:p>
          <a:p>
            <a:pPr algn="ctr" eaLnBrk="1" hangingPunct="1">
              <a:lnSpc>
                <a:spcPct val="80000"/>
              </a:lnSpc>
              <a:buFontTx/>
              <a:buNone/>
            </a:pPr>
            <a:r>
              <a:rPr lang="en-US" altLang="en-US" sz="6000" b="1" smtClean="0">
                <a:solidFill>
                  <a:schemeClr val="hlink"/>
                </a:solidFill>
              </a:rPr>
              <a:t>– 54| –2|</a:t>
            </a:r>
          </a:p>
          <a:p>
            <a:pPr algn="ctr" eaLnBrk="1" hangingPunct="1">
              <a:lnSpc>
                <a:spcPct val="80000"/>
              </a:lnSpc>
              <a:buFontTx/>
              <a:buNone/>
            </a:pPr>
            <a:r>
              <a:rPr lang="en-US" altLang="en-US" sz="6000" b="1" smtClean="0">
                <a:solidFill>
                  <a:schemeClr val="hlink"/>
                </a:solidFill>
              </a:rPr>
              <a:t>– 3</a:t>
            </a:r>
            <a:r>
              <a:rPr lang="en-US" altLang="en-US" sz="6000" b="1" baseline="30000" smtClean="0">
                <a:solidFill>
                  <a:schemeClr val="hlink"/>
                </a:solidFill>
              </a:rPr>
              <a:t>2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2000" b="1" smtClean="0">
              <a:solidFill>
                <a:schemeClr val="hlink"/>
              </a:solidFill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2000" b="1" smtClean="0">
              <a:solidFill>
                <a:schemeClr val="bg2"/>
              </a:solidFill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2000" b="1" smtClean="0">
              <a:solidFill>
                <a:schemeClr val="bg2"/>
              </a:solidFill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en-US" sz="2000" b="1" smtClean="0">
                <a:solidFill>
                  <a:schemeClr val="hlink"/>
                </a:solidFill>
                <a:hlinkClick r:id="rId5" action="ppaction://hlinksldjump"/>
              </a:rPr>
              <a:t>Answer</a:t>
            </a:r>
            <a:endParaRPr lang="en-US" altLang="en-US" sz="2000" b="1" smtClean="0">
              <a:solidFill>
                <a:schemeClr val="hlink"/>
              </a:solidFill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2000" b="1" smtClean="0">
              <a:solidFill>
                <a:schemeClr val="hlink"/>
              </a:solidFill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CA" altLang="en-US" sz="2000" b="1" smtClean="0">
              <a:solidFill>
                <a:schemeClr val="hlink"/>
              </a:solidFill>
            </a:endParaRPr>
          </a:p>
        </p:txBody>
      </p:sp>
      <p:pic>
        <p:nvPicPr>
          <p:cNvPr id="34820" name="Jeopardy.wav">
            <a:hlinkClick r:id="" action="ppaction://media"/>
          </p:cNvPr>
          <p:cNvPicPr>
            <a:picLocks noGrp="1" noChangeAspect="1" noChangeArrowheads="1"/>
          </p:cNvPicPr>
          <p:nvPr>
            <p:ph sz="half" idx="2"/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533400" y="685800"/>
            <a:ext cx="304800" cy="304800"/>
          </a:xfrm>
        </p:spPr>
      </p:pic>
      <p:sp>
        <p:nvSpPr>
          <p:cNvPr id="54276" name="Rectangle 26"/>
          <p:cNvSpPr>
            <a:spLocks noChangeArrowheads="1"/>
          </p:cNvSpPr>
          <p:nvPr/>
        </p:nvSpPr>
        <p:spPr bwMode="auto">
          <a:xfrm>
            <a:off x="6710363" y="5919788"/>
            <a:ext cx="195580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3200">
                <a:solidFill>
                  <a:srgbClr val="800000"/>
                </a:solidFill>
              </a:rPr>
              <a:t>400 points</a:t>
            </a:r>
          </a:p>
        </p:txBody>
      </p:sp>
      <p:sp>
        <p:nvSpPr>
          <p:cNvPr id="5427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4800" b="1" u="sng" smtClean="0"/>
              <a:t>Multiply or Divide</a:t>
            </a:r>
            <a:endParaRPr lang="en-CA" altLang="en-US" sz="4800" b="1" u="sng" smtClean="0"/>
          </a:p>
        </p:txBody>
      </p:sp>
      <p:cxnSp>
        <p:nvCxnSpPr>
          <p:cNvPr id="8" name="Straight Connector 7"/>
          <p:cNvCxnSpPr/>
          <p:nvPr/>
        </p:nvCxnSpPr>
        <p:spPr bwMode="auto">
          <a:xfrm rot="10800000" flipH="1">
            <a:off x="2941638" y="4027488"/>
            <a:ext cx="3200400" cy="1587"/>
          </a:xfrm>
          <a:prstGeom prst="line">
            <a:avLst/>
          </a:prstGeom>
          <a:ln>
            <a:solidFill>
              <a:srgbClr val="FF9900"/>
            </a:solidFill>
            <a:headEnd type="none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573" fill="hold"/>
                                        <p:tgtEl>
                                          <p:spTgt spid="348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4820"/>
                </p:tgtEl>
              </p:cMediaNode>
            </p:audi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4800" b="1" u="sng" smtClean="0">
                <a:solidFill>
                  <a:schemeClr val="hlink"/>
                </a:solidFill>
              </a:rPr>
              <a:t>Answer</a:t>
            </a:r>
            <a:endParaRPr lang="en-CA" altLang="en-US" sz="4800" b="1" u="sng" smtClean="0">
              <a:solidFill>
                <a:schemeClr val="hlink"/>
              </a:solidFill>
            </a:endParaRPr>
          </a:p>
        </p:txBody>
      </p:sp>
      <p:sp>
        <p:nvSpPr>
          <p:cNvPr id="552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ctr" eaLnBrk="1" hangingPunct="1">
              <a:lnSpc>
                <a:spcPct val="80000"/>
              </a:lnSpc>
              <a:buFontTx/>
              <a:buNone/>
            </a:pPr>
            <a:r>
              <a:rPr lang="en-US" altLang="en-US" sz="10200" b="1" smtClean="0">
                <a:solidFill>
                  <a:srgbClr val="FF3300"/>
                </a:solidFill>
              </a:rPr>
              <a:t>12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3600" b="1" smtClean="0">
              <a:solidFill>
                <a:schemeClr val="hlink"/>
              </a:solidFill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3600" b="1" smtClean="0">
              <a:solidFill>
                <a:schemeClr val="hlink"/>
              </a:solidFill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3600" b="1" smtClean="0">
              <a:solidFill>
                <a:schemeClr val="hlink"/>
              </a:solidFill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3600" b="1" smtClean="0">
              <a:solidFill>
                <a:schemeClr val="hlink"/>
              </a:solidFill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CA" altLang="en-US" sz="3600" b="1" smtClean="0">
                <a:solidFill>
                  <a:schemeClr val="hlink"/>
                </a:solidFill>
                <a:hlinkClick r:id="rId3" action="ppaction://hlinksldjump"/>
              </a:rPr>
              <a:t>Categories</a:t>
            </a:r>
            <a:endParaRPr lang="en-CA" altLang="en-US" sz="3600" b="1" smtClean="0">
              <a:solidFill>
                <a:schemeClr val="hlink"/>
              </a:solidFill>
            </a:endParaRPr>
          </a:p>
        </p:txBody>
      </p:sp>
      <p:sp>
        <p:nvSpPr>
          <p:cNvPr id="55300" name="Rectangle 4"/>
          <p:cNvSpPr>
            <a:spLocks noChangeArrowheads="1"/>
          </p:cNvSpPr>
          <p:nvPr/>
        </p:nvSpPr>
        <p:spPr bwMode="auto">
          <a:xfrm>
            <a:off x="6913563" y="6035675"/>
            <a:ext cx="19558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3200">
                <a:solidFill>
                  <a:srgbClr val="800000"/>
                </a:solidFill>
              </a:rPr>
              <a:t>400 points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b="1" u="sng" smtClean="0">
                <a:solidFill>
                  <a:schemeClr val="hlink"/>
                </a:solidFill>
              </a:rPr>
              <a:t>Answer</a:t>
            </a:r>
            <a:endParaRPr lang="en-CA" altLang="en-US" b="1" u="sng" smtClean="0">
              <a:solidFill>
                <a:schemeClr val="hlink"/>
              </a:solidFill>
            </a:endParaRP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98500" y="1665288"/>
            <a:ext cx="7772400" cy="4592637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en-US" altLang="en-US" sz="11700" b="1" smtClean="0">
                <a:solidFill>
                  <a:srgbClr val="FF3300"/>
                </a:solidFill>
              </a:rPr>
              <a:t>X - 10</a:t>
            </a:r>
          </a:p>
          <a:p>
            <a:pPr eaLnBrk="1" hangingPunct="1">
              <a:buFontTx/>
              <a:buNone/>
            </a:pPr>
            <a:endParaRPr lang="en-US" altLang="en-US" sz="4000" b="1" smtClean="0">
              <a:solidFill>
                <a:schemeClr val="hlink"/>
              </a:solidFill>
            </a:endParaRPr>
          </a:p>
          <a:p>
            <a:pPr eaLnBrk="1" hangingPunct="1">
              <a:buFontTx/>
              <a:buNone/>
            </a:pPr>
            <a:endParaRPr lang="en-US" altLang="en-US" sz="4000" b="1" smtClean="0">
              <a:solidFill>
                <a:schemeClr val="hlink"/>
              </a:solidFill>
            </a:endParaRPr>
          </a:p>
          <a:p>
            <a:pPr eaLnBrk="1" hangingPunct="1">
              <a:buFontTx/>
              <a:buNone/>
            </a:pPr>
            <a:r>
              <a:rPr lang="en-CA" altLang="en-US" sz="4000" b="1" smtClean="0">
                <a:solidFill>
                  <a:schemeClr val="hlink"/>
                </a:solidFill>
                <a:hlinkClick r:id="rId3" action="ppaction://hlinksldjump"/>
              </a:rPr>
              <a:t>Categories</a:t>
            </a:r>
            <a:endParaRPr lang="en-CA" altLang="en-US" sz="4000" b="1" smtClean="0">
              <a:solidFill>
                <a:schemeClr val="hlink"/>
              </a:solidFill>
            </a:endParaRPr>
          </a:p>
        </p:txBody>
      </p:sp>
      <p:sp>
        <p:nvSpPr>
          <p:cNvPr id="28676" name="Rectangle 4"/>
          <p:cNvSpPr>
            <a:spLocks noChangeArrowheads="1"/>
          </p:cNvSpPr>
          <p:nvPr/>
        </p:nvSpPr>
        <p:spPr bwMode="auto">
          <a:xfrm>
            <a:off x="6986588" y="6007100"/>
            <a:ext cx="19558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3200">
                <a:solidFill>
                  <a:srgbClr val="800000"/>
                </a:solidFill>
              </a:rPr>
              <a:t>100 points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2000" fill="hold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01625" y="1439863"/>
            <a:ext cx="8540750" cy="411480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altLang="en-US" sz="4400" b="1" smtClean="0">
                <a:solidFill>
                  <a:schemeClr val="bg2"/>
                </a:solidFill>
              </a:rPr>
              <a:t>Evaluate:</a:t>
            </a:r>
          </a:p>
          <a:p>
            <a:pPr eaLnBrk="1" hangingPunct="1">
              <a:buFontTx/>
              <a:buNone/>
            </a:pPr>
            <a:endParaRPr lang="en-US" altLang="en-US" sz="4400" b="1" smtClean="0">
              <a:solidFill>
                <a:schemeClr val="bg2"/>
              </a:solidFill>
            </a:endParaRPr>
          </a:p>
          <a:p>
            <a:pPr algn="ctr" eaLnBrk="1" hangingPunct="1">
              <a:lnSpc>
                <a:spcPct val="80000"/>
              </a:lnSpc>
              <a:buFontTx/>
              <a:buNone/>
            </a:pPr>
            <a:r>
              <a:rPr lang="en-US" altLang="en-US" sz="6000" b="1" smtClean="0">
                <a:solidFill>
                  <a:schemeClr val="hlink"/>
                </a:solidFill>
              </a:rPr>
              <a:t>–10[ 2 + (– 4)</a:t>
            </a:r>
            <a:r>
              <a:rPr lang="en-US" altLang="en-US" sz="6000" b="1" baseline="30000" smtClean="0">
                <a:solidFill>
                  <a:schemeClr val="hlink"/>
                </a:solidFill>
              </a:rPr>
              <a:t>2</a:t>
            </a:r>
            <a:r>
              <a:rPr lang="en-US" altLang="en-US" sz="6000" b="1" smtClean="0">
                <a:solidFill>
                  <a:schemeClr val="hlink"/>
                </a:solidFill>
              </a:rPr>
              <a:t>]</a:t>
            </a:r>
          </a:p>
          <a:p>
            <a:pPr algn="ctr" eaLnBrk="1" hangingPunct="1">
              <a:lnSpc>
                <a:spcPct val="80000"/>
              </a:lnSpc>
              <a:buFontTx/>
              <a:buNone/>
            </a:pPr>
            <a:r>
              <a:rPr lang="en-US" altLang="en-US" sz="6000" b="1" smtClean="0">
                <a:solidFill>
                  <a:schemeClr val="hlink"/>
                </a:solidFill>
              </a:rPr>
              <a:t>2(3 – 8 + 5)</a:t>
            </a:r>
            <a:r>
              <a:rPr lang="en-US" altLang="en-US" sz="1600" b="1" smtClean="0">
                <a:solidFill>
                  <a:schemeClr val="bg2"/>
                </a:solidFill>
              </a:rPr>
              <a:t>           </a:t>
            </a:r>
            <a:endParaRPr lang="en-US" altLang="en-US" sz="1600" b="1" smtClean="0">
              <a:solidFill>
                <a:schemeClr val="hlink"/>
              </a:solidFill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1600" b="1" smtClean="0">
              <a:solidFill>
                <a:schemeClr val="hlink"/>
              </a:solidFill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en-US" sz="4000" b="1" smtClean="0">
                <a:solidFill>
                  <a:schemeClr val="hlink"/>
                </a:solidFill>
                <a:hlinkClick r:id="rId4" action="ppaction://hlinksldjump"/>
              </a:rPr>
              <a:t>Answer</a:t>
            </a:r>
            <a:endParaRPr lang="en-US" altLang="en-US" sz="4000" b="1" smtClean="0">
              <a:solidFill>
                <a:schemeClr val="hlink"/>
              </a:solidFill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1600" b="1" smtClean="0">
              <a:solidFill>
                <a:schemeClr val="hlink"/>
              </a:solidFill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CA" altLang="en-US" sz="1200" smtClean="0"/>
          </a:p>
        </p:txBody>
      </p:sp>
      <p:graphicFrame>
        <p:nvGraphicFramePr>
          <p:cNvPr id="1026" name="Rectangle 6"/>
          <p:cNvGraphicFramePr>
            <a:graphicFrameLocks noGrp="1"/>
          </p:cNvGraphicFramePr>
          <p:nvPr>
            <p:ph sz="quarter" idx="3"/>
          </p:nvPr>
        </p:nvGraphicFramePr>
        <p:xfrm>
          <a:off x="5080000" y="3798888"/>
          <a:ext cx="2971800" cy="1981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3" name="معادلة" r:id="rId5" imgW="0" imgH="0" progId="Equation.3">
                  <p:embed/>
                </p:oleObj>
              </mc:Choice>
              <mc:Fallback>
                <p:oleObj name="معادلة" r:id="rId5" imgW="0" imgH="0" progId="Equation.3">
                  <p:embed/>
                  <p:pic>
                    <p:nvPicPr>
                      <p:cNvPr id="0" name="Rectangle 6"/>
                      <p:cNvPicPr preferRelativeResize="0"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80000" y="3798888"/>
                        <a:ext cx="2971800" cy="1981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8" name="Rectangle 28"/>
          <p:cNvSpPr>
            <a:spLocks noChangeArrowheads="1"/>
          </p:cNvSpPr>
          <p:nvPr/>
        </p:nvSpPr>
        <p:spPr bwMode="auto">
          <a:xfrm>
            <a:off x="6856413" y="6035675"/>
            <a:ext cx="19558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3200">
                <a:solidFill>
                  <a:srgbClr val="800000"/>
                </a:solidFill>
              </a:rPr>
              <a:t>500 points</a:t>
            </a:r>
          </a:p>
        </p:txBody>
      </p:sp>
      <p:sp>
        <p:nvSpPr>
          <p:cNvPr id="102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4800" b="1" u="sng" smtClean="0"/>
              <a:t>Multiply or Divide</a:t>
            </a:r>
            <a:endParaRPr lang="en-CA" altLang="en-US" sz="4800" b="1" u="sng" smtClean="0"/>
          </a:p>
        </p:txBody>
      </p:sp>
      <p:cxnSp>
        <p:nvCxnSpPr>
          <p:cNvPr id="8" name="Straight Connector 7"/>
          <p:cNvCxnSpPr/>
          <p:nvPr/>
        </p:nvCxnSpPr>
        <p:spPr bwMode="auto">
          <a:xfrm rot="10800000" flipH="1">
            <a:off x="1970088" y="3968750"/>
            <a:ext cx="5303837" cy="1588"/>
          </a:xfrm>
          <a:prstGeom prst="line">
            <a:avLst/>
          </a:prstGeom>
          <a:ln>
            <a:solidFill>
              <a:srgbClr val="FF9900"/>
            </a:solidFill>
            <a:headEnd type="none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4800" b="1" u="sng" smtClean="0">
                <a:solidFill>
                  <a:schemeClr val="hlink"/>
                </a:solidFill>
              </a:rPr>
              <a:t>Answer</a:t>
            </a:r>
            <a:endParaRPr lang="en-CA" altLang="en-US" sz="4800" b="1" u="sng" smtClean="0">
              <a:solidFill>
                <a:schemeClr val="hlink"/>
              </a:solidFill>
            </a:endParaRPr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en-US" altLang="en-US" sz="11700" b="1" smtClean="0">
                <a:solidFill>
                  <a:srgbClr val="FF3300"/>
                </a:solidFill>
              </a:rPr>
              <a:t>Undefined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 altLang="en-US" sz="3600" b="1" smtClean="0">
              <a:solidFill>
                <a:schemeClr val="bg2"/>
              </a:solidFill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 altLang="en-US" sz="3600" b="1" smtClean="0">
              <a:solidFill>
                <a:schemeClr val="bg2"/>
              </a:solidFill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 altLang="en-US" sz="3600" b="1" smtClean="0">
              <a:solidFill>
                <a:schemeClr val="bg2"/>
              </a:solidFill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CA" altLang="en-US" sz="3600" b="1" smtClean="0">
                <a:solidFill>
                  <a:schemeClr val="hlink"/>
                </a:solidFill>
                <a:hlinkClick r:id="rId3" action="ppaction://hlinksldjump"/>
              </a:rPr>
              <a:t>Categories</a:t>
            </a:r>
            <a:endParaRPr lang="en-CA" altLang="en-US" sz="3600" b="1" smtClean="0">
              <a:solidFill>
                <a:schemeClr val="hlink"/>
              </a:solidFill>
            </a:endParaRPr>
          </a:p>
        </p:txBody>
      </p:sp>
      <p:sp>
        <p:nvSpPr>
          <p:cNvPr id="56324" name="Rectangle 4"/>
          <p:cNvSpPr>
            <a:spLocks noChangeArrowheads="1"/>
          </p:cNvSpPr>
          <p:nvPr/>
        </p:nvSpPr>
        <p:spPr bwMode="auto">
          <a:xfrm>
            <a:off x="6913563" y="6021388"/>
            <a:ext cx="195580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3200">
                <a:solidFill>
                  <a:srgbClr val="800000"/>
                </a:solidFill>
              </a:rPr>
              <a:t>500 points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2000" fill="hold"/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b="1" u="sng" smtClean="0">
                <a:solidFill>
                  <a:schemeClr val="hlink"/>
                </a:solidFill>
              </a:rPr>
              <a:t>Simplify Algebraic Expressions</a:t>
            </a:r>
            <a:endParaRPr lang="en-CA" altLang="en-US" b="1" u="sng" smtClean="0">
              <a:solidFill>
                <a:schemeClr val="hlink"/>
              </a:solidFill>
            </a:endParaRPr>
          </a:p>
        </p:txBody>
      </p:sp>
      <p:sp>
        <p:nvSpPr>
          <p:cNvPr id="5734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98500" y="1665288"/>
            <a:ext cx="7759700" cy="4114800"/>
          </a:xfrm>
        </p:spPr>
        <p:txBody>
          <a:bodyPr/>
          <a:lstStyle/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9100" b="1" baseline="30000" smtClean="0">
              <a:solidFill>
                <a:schemeClr val="bg2"/>
              </a:solidFill>
            </a:endParaRPr>
          </a:p>
          <a:p>
            <a:pPr algn="ctr" eaLnBrk="1" hangingPunct="1">
              <a:buFontTx/>
              <a:buNone/>
            </a:pPr>
            <a:r>
              <a:rPr lang="en-US" altLang="en-US" sz="6000" b="1" smtClean="0">
                <a:solidFill>
                  <a:schemeClr val="hlink"/>
                </a:solidFill>
              </a:rPr>
              <a:t>25w – 69w</a:t>
            </a:r>
          </a:p>
          <a:p>
            <a:pPr eaLnBrk="1" hangingPunct="1">
              <a:buFontTx/>
              <a:buNone/>
            </a:pPr>
            <a:endParaRPr lang="en-US" altLang="en-US" sz="2800" smtClean="0">
              <a:solidFill>
                <a:schemeClr val="hlink"/>
              </a:solidFill>
            </a:endParaRPr>
          </a:p>
          <a:p>
            <a:pPr eaLnBrk="1" hangingPunct="1">
              <a:buFontTx/>
              <a:buNone/>
            </a:pPr>
            <a:endParaRPr lang="en-US" altLang="en-US" sz="2800" smtClean="0">
              <a:solidFill>
                <a:schemeClr val="hlink"/>
              </a:solidFill>
            </a:endParaRPr>
          </a:p>
          <a:p>
            <a:pPr eaLnBrk="1" hangingPunct="1">
              <a:buFontTx/>
              <a:buNone/>
            </a:pPr>
            <a:r>
              <a:rPr lang="en-CA" altLang="en-US" sz="4000" smtClean="0">
                <a:solidFill>
                  <a:schemeClr val="hlink"/>
                </a:solidFill>
                <a:hlinkClick r:id="rId5" action="ppaction://hlinksldjump"/>
              </a:rPr>
              <a:t>Answer</a:t>
            </a:r>
            <a:endParaRPr lang="en-CA" altLang="en-US" sz="4000" smtClean="0">
              <a:solidFill>
                <a:schemeClr val="hlink"/>
              </a:solidFill>
            </a:endParaRPr>
          </a:p>
        </p:txBody>
      </p:sp>
      <p:pic>
        <p:nvPicPr>
          <p:cNvPr id="38916" name="Jeopardy.wav">
            <a:hlinkClick r:id="" action="ppaction://media"/>
          </p:cNvPr>
          <p:cNvPicPr>
            <a:picLocks noGrp="1" noChangeAspect="1" noChangeArrowheads="1"/>
          </p:cNvPicPr>
          <p:nvPr>
            <p:ph sz="half" idx="2"/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533400" y="1066800"/>
            <a:ext cx="304800" cy="304800"/>
          </a:xfrm>
        </p:spPr>
      </p:pic>
      <p:sp>
        <p:nvSpPr>
          <p:cNvPr id="57349" name="Rectangle 9"/>
          <p:cNvSpPr>
            <a:spLocks noChangeArrowheads="1"/>
          </p:cNvSpPr>
          <p:nvPr/>
        </p:nvSpPr>
        <p:spPr bwMode="auto">
          <a:xfrm>
            <a:off x="6753225" y="5978525"/>
            <a:ext cx="19558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sz="3200">
                <a:solidFill>
                  <a:srgbClr val="800000"/>
                </a:solidFill>
              </a:rPr>
              <a:t>100 points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573" fill="hold"/>
                                        <p:tgtEl>
                                          <p:spTgt spid="389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8916"/>
                </p:tgtEl>
              </p:cMediaNode>
            </p:audio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4800" b="1" u="sng" smtClean="0">
                <a:solidFill>
                  <a:schemeClr val="hlink"/>
                </a:solidFill>
              </a:rPr>
              <a:t>Answer</a:t>
            </a:r>
            <a:endParaRPr lang="en-CA" altLang="en-US" sz="4800" b="1" u="sng" smtClean="0">
              <a:solidFill>
                <a:schemeClr val="hlink"/>
              </a:solidFill>
            </a:endParaRPr>
          </a:p>
        </p:txBody>
      </p:sp>
      <p:sp>
        <p:nvSpPr>
          <p:cNvPr id="583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en-US" altLang="en-US" sz="10200" b="1" smtClean="0">
                <a:solidFill>
                  <a:srgbClr val="FF3300"/>
                </a:solidFill>
              </a:rPr>
              <a:t>-44w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 altLang="en-US" sz="3600" b="1" smtClean="0">
              <a:solidFill>
                <a:schemeClr val="hlink"/>
              </a:solidFill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 altLang="en-US" sz="3600" b="1" smtClean="0">
              <a:solidFill>
                <a:schemeClr val="hlink"/>
              </a:solidFill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 altLang="en-US" sz="3600" b="1" smtClean="0">
              <a:solidFill>
                <a:schemeClr val="hlink"/>
              </a:solidFill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CA" altLang="en-US" sz="4000" b="1" smtClean="0">
                <a:solidFill>
                  <a:schemeClr val="hlink"/>
                </a:solidFill>
                <a:hlinkClick r:id="rId3" action="ppaction://hlinksldjump"/>
              </a:rPr>
              <a:t>Categories</a:t>
            </a:r>
            <a:endParaRPr lang="en-CA" altLang="en-US" sz="4000" b="1" smtClean="0">
              <a:solidFill>
                <a:schemeClr val="hlink"/>
              </a:solidFill>
            </a:endParaRPr>
          </a:p>
        </p:txBody>
      </p:sp>
      <p:sp>
        <p:nvSpPr>
          <p:cNvPr id="58372" name="Rectangle 4"/>
          <p:cNvSpPr>
            <a:spLocks noChangeArrowheads="1"/>
          </p:cNvSpPr>
          <p:nvPr/>
        </p:nvSpPr>
        <p:spPr bwMode="auto">
          <a:xfrm>
            <a:off x="6927850" y="6080125"/>
            <a:ext cx="19558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sz="3200">
                <a:solidFill>
                  <a:srgbClr val="800000"/>
                </a:solidFill>
              </a:rPr>
              <a:t>100 points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98500" y="1665288"/>
            <a:ext cx="7683500" cy="4114800"/>
          </a:xfrm>
        </p:spPr>
        <p:txBody>
          <a:bodyPr/>
          <a:lstStyle/>
          <a:p>
            <a:pPr eaLnBrk="1" hangingPunct="1">
              <a:buFontTx/>
              <a:buNone/>
            </a:pPr>
            <a:endParaRPr lang="en-US" altLang="en-US" b="1" smtClean="0">
              <a:solidFill>
                <a:schemeClr val="hlink"/>
              </a:solidFill>
            </a:endParaRPr>
          </a:p>
          <a:p>
            <a:pPr eaLnBrk="1" hangingPunct="1">
              <a:buFontTx/>
              <a:buNone/>
            </a:pPr>
            <a:endParaRPr lang="en-US" altLang="en-US" b="1" smtClean="0">
              <a:solidFill>
                <a:schemeClr val="hlink"/>
              </a:solidFill>
            </a:endParaRPr>
          </a:p>
          <a:p>
            <a:pPr algn="ctr" eaLnBrk="1" hangingPunct="1">
              <a:buFontTx/>
              <a:buNone/>
            </a:pPr>
            <a:r>
              <a:rPr lang="en-US" altLang="en-US" sz="6000" b="1" smtClean="0">
                <a:solidFill>
                  <a:schemeClr val="hlink"/>
                </a:solidFill>
              </a:rPr>
              <a:t>–7r – (–11r)  </a:t>
            </a:r>
          </a:p>
          <a:p>
            <a:pPr algn="ctr" eaLnBrk="1" hangingPunct="1">
              <a:buFontTx/>
              <a:buNone/>
            </a:pPr>
            <a:endParaRPr lang="en-US" altLang="en-US" sz="6000" b="1" smtClean="0">
              <a:solidFill>
                <a:schemeClr val="hlink"/>
              </a:solidFill>
            </a:endParaRPr>
          </a:p>
          <a:p>
            <a:pPr eaLnBrk="1" hangingPunct="1">
              <a:buFontTx/>
              <a:buNone/>
            </a:pPr>
            <a:r>
              <a:rPr lang="en-US" altLang="en-US" sz="4000" b="1" smtClean="0">
                <a:solidFill>
                  <a:schemeClr val="hlink"/>
                </a:solidFill>
                <a:hlinkClick r:id="rId3" action="ppaction://hlinksldjump"/>
              </a:rPr>
              <a:t>Answer</a:t>
            </a:r>
            <a:endParaRPr lang="en-US" altLang="en-US" sz="4000" b="1" smtClean="0">
              <a:solidFill>
                <a:schemeClr val="hlink"/>
              </a:solidFill>
            </a:endParaRPr>
          </a:p>
          <a:p>
            <a:pPr eaLnBrk="1" hangingPunct="1">
              <a:buFontTx/>
              <a:buNone/>
            </a:pPr>
            <a:endParaRPr lang="en-CA" altLang="en-US" b="1" smtClean="0">
              <a:solidFill>
                <a:schemeClr val="hlink"/>
              </a:solidFill>
            </a:endParaRPr>
          </a:p>
        </p:txBody>
      </p:sp>
      <p:sp>
        <p:nvSpPr>
          <p:cNvPr id="59395" name="Rectangle 9"/>
          <p:cNvSpPr>
            <a:spLocks noChangeArrowheads="1"/>
          </p:cNvSpPr>
          <p:nvPr/>
        </p:nvSpPr>
        <p:spPr bwMode="auto">
          <a:xfrm>
            <a:off x="6854825" y="5903913"/>
            <a:ext cx="195580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sz="3200">
                <a:solidFill>
                  <a:srgbClr val="800000"/>
                </a:solidFill>
              </a:rPr>
              <a:t>200 points</a:t>
            </a:r>
          </a:p>
        </p:txBody>
      </p:sp>
      <p:sp>
        <p:nvSpPr>
          <p:cNvPr id="5939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b="1" u="sng" smtClean="0">
                <a:solidFill>
                  <a:schemeClr val="hlink"/>
                </a:solidFill>
              </a:rPr>
              <a:t>Simplify Algebraic Expressions</a:t>
            </a:r>
            <a:endParaRPr lang="en-CA" altLang="en-US" b="1" u="sng" smtClean="0">
              <a:solidFill>
                <a:schemeClr val="hlink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4800" b="1" u="sng" smtClean="0">
                <a:solidFill>
                  <a:schemeClr val="hlink"/>
                </a:solidFill>
              </a:rPr>
              <a:t>Answer</a:t>
            </a:r>
            <a:endParaRPr lang="en-CA" altLang="en-US" sz="4800" b="1" u="sng" smtClean="0">
              <a:solidFill>
                <a:schemeClr val="hlink"/>
              </a:solidFill>
            </a:endParaRPr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98500" y="1665288"/>
            <a:ext cx="7772400" cy="4681537"/>
          </a:xfrm>
        </p:spPr>
        <p:txBody>
          <a:bodyPr/>
          <a:lstStyle/>
          <a:p>
            <a:pPr algn="ctr" eaLnBrk="1" hangingPunct="1">
              <a:lnSpc>
                <a:spcPct val="80000"/>
              </a:lnSpc>
              <a:buFontTx/>
              <a:buNone/>
            </a:pPr>
            <a:r>
              <a:rPr lang="en-US" altLang="en-US" sz="11800" b="1" smtClean="0">
                <a:solidFill>
                  <a:srgbClr val="FF3300"/>
                </a:solidFill>
              </a:rPr>
              <a:t>4r</a:t>
            </a:r>
            <a:endParaRPr lang="en-US" altLang="en-US" sz="11800" b="1" smtClean="0">
              <a:solidFill>
                <a:srgbClr val="FF3300"/>
              </a:solidFill>
              <a:cs typeface="Times New Roman" pitchFamily="18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11800" b="1" smtClean="0">
              <a:solidFill>
                <a:schemeClr val="bg2"/>
              </a:solidFill>
              <a:cs typeface="Times New Roman" pitchFamily="18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2000" b="1" smtClean="0">
              <a:solidFill>
                <a:schemeClr val="bg2"/>
              </a:solidFill>
              <a:cs typeface="Times New Roman" pitchFamily="18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CA" altLang="en-US" sz="4000" b="1" smtClean="0">
                <a:solidFill>
                  <a:schemeClr val="hlink"/>
                </a:solidFill>
                <a:hlinkClick r:id="rId3" action="ppaction://hlinksldjump"/>
              </a:rPr>
              <a:t>Categories</a:t>
            </a:r>
            <a:endParaRPr lang="en-CA" altLang="en-US" sz="4000" b="1" smtClean="0">
              <a:solidFill>
                <a:schemeClr val="hlink"/>
              </a:solidFill>
            </a:endParaRPr>
          </a:p>
        </p:txBody>
      </p:sp>
      <p:sp>
        <p:nvSpPr>
          <p:cNvPr id="60420" name="Rectangle 4"/>
          <p:cNvSpPr>
            <a:spLocks noChangeArrowheads="1"/>
          </p:cNvSpPr>
          <p:nvPr/>
        </p:nvSpPr>
        <p:spPr bwMode="auto">
          <a:xfrm>
            <a:off x="6899275" y="5976938"/>
            <a:ext cx="195580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sz="3200">
                <a:solidFill>
                  <a:srgbClr val="800000"/>
                </a:solidFill>
              </a:rPr>
              <a:t>200 points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2000" fill="hold"/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98500" y="1665288"/>
            <a:ext cx="7759700" cy="41148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endParaRPr lang="en-US" altLang="en-US" b="1" smtClean="0">
              <a:solidFill>
                <a:schemeClr val="hlink"/>
              </a:solidFill>
            </a:endParaRPr>
          </a:p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en-US" altLang="en-US" sz="6000" b="1" smtClean="0">
                <a:solidFill>
                  <a:schemeClr val="hlink"/>
                </a:solidFill>
              </a:rPr>
              <a:t>c – 7c + 2c – c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 altLang="en-US" b="1" smtClean="0">
              <a:solidFill>
                <a:schemeClr val="hlink"/>
              </a:solidFill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CA" altLang="en-US" b="1" smtClean="0">
              <a:solidFill>
                <a:schemeClr val="hlink"/>
              </a:solidFill>
              <a:hlinkClick r:id="rId5" action="ppaction://hlinksldjump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CA" altLang="en-US" sz="4000" b="1" smtClean="0">
              <a:solidFill>
                <a:schemeClr val="hlink"/>
              </a:solidFill>
              <a:hlinkClick r:id="rId5" action="ppaction://hlinksldjump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CA" altLang="en-US" sz="4000" b="1" smtClean="0">
                <a:solidFill>
                  <a:schemeClr val="hlink"/>
                </a:solidFill>
                <a:hlinkClick r:id="rId5" action="ppaction://hlinksldjump"/>
              </a:rPr>
              <a:t>Answer</a:t>
            </a:r>
            <a:endParaRPr lang="en-CA" altLang="en-US" sz="4000" b="1" smtClean="0">
              <a:solidFill>
                <a:schemeClr val="hlink"/>
              </a:solidFill>
            </a:endParaRPr>
          </a:p>
        </p:txBody>
      </p:sp>
      <p:pic>
        <p:nvPicPr>
          <p:cNvPr id="43012" name="Jeopardy.wav">
            <a:hlinkClick r:id="" action="ppaction://media"/>
          </p:cNvPr>
          <p:cNvPicPr>
            <a:picLocks noGrp="1" noChangeAspect="1" noChangeArrowheads="1"/>
          </p:cNvPicPr>
          <p:nvPr>
            <p:ph sz="half" idx="2"/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533400" y="914400"/>
            <a:ext cx="304800" cy="304800"/>
          </a:xfrm>
        </p:spPr>
      </p:pic>
      <p:sp>
        <p:nvSpPr>
          <p:cNvPr id="61444" name="Rectangle 19"/>
          <p:cNvSpPr>
            <a:spLocks noChangeArrowheads="1"/>
          </p:cNvSpPr>
          <p:nvPr/>
        </p:nvSpPr>
        <p:spPr bwMode="auto">
          <a:xfrm>
            <a:off x="6769100" y="5949950"/>
            <a:ext cx="19558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sz="3200">
                <a:solidFill>
                  <a:srgbClr val="800000"/>
                </a:solidFill>
              </a:rPr>
              <a:t>300 points</a:t>
            </a:r>
          </a:p>
        </p:txBody>
      </p:sp>
      <p:sp>
        <p:nvSpPr>
          <p:cNvPr id="6144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b="1" u="sng" smtClean="0">
                <a:solidFill>
                  <a:schemeClr val="hlink"/>
                </a:solidFill>
              </a:rPr>
              <a:t>Simplify Algebraic Expressions</a:t>
            </a:r>
            <a:endParaRPr lang="en-CA" altLang="en-US" b="1" u="sng" smtClean="0">
              <a:solidFill>
                <a:schemeClr val="hlink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573" fill="hold"/>
                                        <p:tgtEl>
                                          <p:spTgt spid="430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3012"/>
                </p:tgtEl>
              </p:cMediaNode>
            </p:audio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4800" b="1" u="sng" smtClean="0">
                <a:solidFill>
                  <a:schemeClr val="hlink"/>
                </a:solidFill>
              </a:rPr>
              <a:t>Answer</a:t>
            </a:r>
            <a:endParaRPr lang="en-CA" altLang="en-US" sz="4800" b="1" u="sng" smtClean="0">
              <a:solidFill>
                <a:schemeClr val="hlink"/>
              </a:solidFill>
            </a:endParaRPr>
          </a:p>
        </p:txBody>
      </p:sp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98500" y="1665288"/>
            <a:ext cx="7772400" cy="4840287"/>
          </a:xfrm>
        </p:spPr>
        <p:txBody>
          <a:bodyPr/>
          <a:lstStyle/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en-US" altLang="en-US" sz="10200" b="1" smtClean="0">
                <a:solidFill>
                  <a:srgbClr val="FF3300"/>
                </a:solidFill>
              </a:rPr>
              <a:t>-5c</a:t>
            </a:r>
            <a:endParaRPr lang="en-US" altLang="en-US" sz="10200" b="1" smtClean="0">
              <a:solidFill>
                <a:srgbClr val="FF3300"/>
              </a:solidFill>
              <a:cs typeface="Times New Roman" pitchFamily="18" charset="0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 altLang="en-US" sz="3600" b="1" smtClean="0">
              <a:solidFill>
                <a:schemeClr val="hlink"/>
              </a:solidFill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 altLang="en-US" sz="3600" b="1" smtClean="0">
              <a:solidFill>
                <a:schemeClr val="hlink"/>
              </a:solidFill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 altLang="en-US" sz="3600" b="1" smtClean="0">
              <a:solidFill>
                <a:schemeClr val="hlink"/>
              </a:solidFill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 altLang="en-US" sz="3600" b="1" smtClean="0">
              <a:solidFill>
                <a:schemeClr val="hlink"/>
              </a:solidFill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CA" altLang="en-US" sz="3600" b="1" smtClean="0">
                <a:solidFill>
                  <a:schemeClr val="hlink"/>
                </a:solidFill>
                <a:hlinkClick r:id="rId3" action="ppaction://hlinksldjump"/>
              </a:rPr>
              <a:t>Categories</a:t>
            </a:r>
            <a:endParaRPr lang="en-CA" altLang="en-US" sz="3600" b="1" smtClean="0">
              <a:solidFill>
                <a:schemeClr val="hlink"/>
              </a:solidFill>
            </a:endParaRPr>
          </a:p>
        </p:txBody>
      </p:sp>
      <p:sp>
        <p:nvSpPr>
          <p:cNvPr id="62468" name="Rectangle 4"/>
          <p:cNvSpPr>
            <a:spLocks noChangeArrowheads="1"/>
          </p:cNvSpPr>
          <p:nvPr/>
        </p:nvSpPr>
        <p:spPr bwMode="auto">
          <a:xfrm>
            <a:off x="6942138" y="6080125"/>
            <a:ext cx="19558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sz="3200">
                <a:solidFill>
                  <a:srgbClr val="800000"/>
                </a:solidFill>
              </a:rPr>
              <a:t>300 points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4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2000" fill="hold"/>
                                        <p:tgtEl>
                                          <p:spTgt spid="44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98450" y="1665288"/>
            <a:ext cx="8134350" cy="4114800"/>
          </a:xfrm>
        </p:spPr>
        <p:txBody>
          <a:bodyPr/>
          <a:lstStyle/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4000" b="1" smtClean="0">
              <a:solidFill>
                <a:schemeClr val="bg2"/>
              </a:solidFill>
            </a:endParaRPr>
          </a:p>
          <a:p>
            <a:pPr algn="ctr" eaLnBrk="1" hangingPunct="1">
              <a:buFontTx/>
              <a:buNone/>
            </a:pPr>
            <a:r>
              <a:rPr lang="en-US" altLang="en-US" sz="6000" b="1" smtClean="0">
                <a:solidFill>
                  <a:schemeClr val="hlink"/>
                </a:solidFill>
              </a:rPr>
              <a:t>–5x + 6y – 13y + 8x + y</a:t>
            </a:r>
          </a:p>
          <a:p>
            <a:pPr eaLnBrk="1" hangingPunct="1">
              <a:buFontTx/>
              <a:buNone/>
            </a:pPr>
            <a:endParaRPr lang="en-US" altLang="en-US" sz="2800" b="1" smtClean="0">
              <a:solidFill>
                <a:schemeClr val="hlink"/>
              </a:solidFill>
            </a:endParaRPr>
          </a:p>
          <a:p>
            <a:pPr eaLnBrk="1" hangingPunct="1">
              <a:buFontTx/>
              <a:buNone/>
            </a:pPr>
            <a:endParaRPr lang="en-US" altLang="en-US" sz="2800" b="1" smtClean="0">
              <a:solidFill>
                <a:schemeClr val="hlink"/>
              </a:solidFill>
            </a:endParaRPr>
          </a:p>
          <a:p>
            <a:pPr eaLnBrk="1" hangingPunct="1">
              <a:buFontTx/>
              <a:buNone/>
            </a:pPr>
            <a:endParaRPr lang="en-US" altLang="en-US" sz="2800" b="1" smtClean="0">
              <a:solidFill>
                <a:schemeClr val="hlink"/>
              </a:solidFill>
            </a:endParaRPr>
          </a:p>
          <a:p>
            <a:pPr eaLnBrk="1" hangingPunct="1">
              <a:buFontTx/>
              <a:buNone/>
            </a:pPr>
            <a:r>
              <a:rPr lang="en-CA" altLang="en-US" sz="4000" b="1" smtClean="0">
                <a:solidFill>
                  <a:schemeClr val="hlink"/>
                </a:solidFill>
                <a:hlinkClick r:id="rId3" action="ppaction://hlinksldjump"/>
              </a:rPr>
              <a:t>Answer</a:t>
            </a:r>
            <a:endParaRPr lang="en-CA" altLang="en-US" sz="4000" b="1" smtClean="0">
              <a:solidFill>
                <a:schemeClr val="hlink"/>
              </a:solidFill>
            </a:endParaRPr>
          </a:p>
        </p:txBody>
      </p:sp>
      <p:sp>
        <p:nvSpPr>
          <p:cNvPr id="63491" name="Rectangle 18"/>
          <p:cNvSpPr>
            <a:spLocks noChangeArrowheads="1"/>
          </p:cNvSpPr>
          <p:nvPr/>
        </p:nvSpPr>
        <p:spPr bwMode="auto">
          <a:xfrm>
            <a:off x="6796088" y="6021388"/>
            <a:ext cx="195580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sz="3200">
                <a:solidFill>
                  <a:srgbClr val="800000"/>
                </a:solidFill>
              </a:rPr>
              <a:t>400 points</a:t>
            </a:r>
          </a:p>
        </p:txBody>
      </p:sp>
      <p:sp>
        <p:nvSpPr>
          <p:cNvPr id="6349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b="1" u="sng" smtClean="0">
                <a:solidFill>
                  <a:schemeClr val="hlink"/>
                </a:solidFill>
              </a:rPr>
              <a:t>Simplify Algebraic Expressions</a:t>
            </a:r>
            <a:endParaRPr lang="en-CA" altLang="en-US" b="1" u="sng" smtClean="0">
              <a:solidFill>
                <a:schemeClr val="hlink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4800" b="1" u="sng" smtClean="0">
                <a:solidFill>
                  <a:schemeClr val="hlink"/>
                </a:solidFill>
              </a:rPr>
              <a:t>Answer</a:t>
            </a:r>
            <a:endParaRPr lang="en-CA" altLang="en-US" sz="4800" b="1" u="sng" smtClean="0">
              <a:solidFill>
                <a:schemeClr val="hlink"/>
              </a:solidFill>
            </a:endParaRPr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ctr" eaLnBrk="1" hangingPunct="1">
              <a:lnSpc>
                <a:spcPct val="80000"/>
              </a:lnSpc>
              <a:buFontTx/>
              <a:buNone/>
            </a:pPr>
            <a:r>
              <a:rPr lang="en-US" altLang="en-US" sz="10200" b="1" smtClean="0">
                <a:solidFill>
                  <a:srgbClr val="FF3300"/>
                </a:solidFill>
              </a:rPr>
              <a:t>3x – 6y</a:t>
            </a:r>
            <a:endParaRPr lang="en-US" altLang="en-US" sz="10200" b="1" smtClean="0">
              <a:solidFill>
                <a:srgbClr val="FF3300"/>
              </a:solidFill>
              <a:cs typeface="Times New Roman" pitchFamily="18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3600" b="1" smtClean="0">
              <a:solidFill>
                <a:schemeClr val="bg2"/>
              </a:solidFill>
              <a:cs typeface="Times New Roman" pitchFamily="18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3600" b="1" smtClean="0">
              <a:solidFill>
                <a:schemeClr val="bg2"/>
              </a:solidFill>
              <a:cs typeface="Times New Roman" pitchFamily="18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3600" b="1" smtClean="0">
              <a:solidFill>
                <a:schemeClr val="bg2"/>
              </a:solidFill>
              <a:cs typeface="Times New Roman" pitchFamily="18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3600" b="1" smtClean="0">
              <a:solidFill>
                <a:schemeClr val="bg2"/>
              </a:solidFill>
              <a:cs typeface="Times New Roman" pitchFamily="18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CA" altLang="en-US" sz="4000" b="1" smtClean="0">
                <a:solidFill>
                  <a:schemeClr val="hlink"/>
                </a:solidFill>
                <a:hlinkClick r:id="rId3" action="ppaction://hlinksldjump"/>
              </a:rPr>
              <a:t>Categories</a:t>
            </a:r>
            <a:endParaRPr lang="en-CA" altLang="en-US" sz="4000" b="1" smtClean="0">
              <a:solidFill>
                <a:schemeClr val="hlink"/>
              </a:solidFill>
            </a:endParaRPr>
          </a:p>
        </p:txBody>
      </p:sp>
      <p:sp>
        <p:nvSpPr>
          <p:cNvPr id="64516" name="Rectangle 4"/>
          <p:cNvSpPr>
            <a:spLocks noChangeArrowheads="1"/>
          </p:cNvSpPr>
          <p:nvPr/>
        </p:nvSpPr>
        <p:spPr bwMode="auto">
          <a:xfrm>
            <a:off x="6913563" y="6078538"/>
            <a:ext cx="195580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sz="3200">
                <a:solidFill>
                  <a:srgbClr val="800000"/>
                </a:solidFill>
              </a:rPr>
              <a:t>400 points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6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2000" fill="hold"/>
                                        <p:tgtEl>
                                          <p:spTgt spid="46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4000" b="1" u="sng" smtClean="0"/>
              <a:t>Writing expressions</a:t>
            </a:r>
            <a:endParaRPr lang="en-CA" altLang="en-US" sz="4000" b="1" u="sng" smtClean="0"/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84213" y="1506538"/>
            <a:ext cx="8010525" cy="4764087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altLang="en-US" sz="4400" b="1" smtClean="0">
                <a:solidFill>
                  <a:schemeClr val="bg2"/>
                </a:solidFill>
              </a:rPr>
              <a:t>How would you write: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 altLang="en-US" sz="5400" smtClean="0">
              <a:solidFill>
                <a:schemeClr val="bg2"/>
              </a:solidFill>
              <a:cs typeface="Times New Roman" pitchFamily="18" charset="0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altLang="en-US" sz="6000" b="1" smtClean="0">
                <a:solidFill>
                  <a:schemeClr val="hlink"/>
                </a:solidFill>
              </a:rPr>
              <a:t>Add 5 to a number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 altLang="en-US" sz="7800" smtClean="0">
              <a:solidFill>
                <a:schemeClr val="bg2"/>
              </a:solidFill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CA" altLang="en-US" sz="4000" b="1" smtClean="0">
                <a:hlinkClick r:id="rId3" action="ppaction://hlinksldjump"/>
              </a:rPr>
              <a:t>answer</a:t>
            </a:r>
            <a:endParaRPr lang="en-CA" altLang="en-US" sz="4000" b="1" smtClean="0"/>
          </a:p>
        </p:txBody>
      </p:sp>
      <p:sp>
        <p:nvSpPr>
          <p:cNvPr id="29700" name="Rectangle 9"/>
          <p:cNvSpPr>
            <a:spLocks noChangeArrowheads="1"/>
          </p:cNvSpPr>
          <p:nvPr/>
        </p:nvSpPr>
        <p:spPr bwMode="auto">
          <a:xfrm>
            <a:off x="6738938" y="6021388"/>
            <a:ext cx="195580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3200">
                <a:solidFill>
                  <a:srgbClr val="800000"/>
                </a:solidFill>
              </a:rPr>
              <a:t>200 points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98500" y="1665288"/>
            <a:ext cx="7912100" cy="41148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endParaRPr lang="en-US" altLang="en-US" sz="3600" smtClean="0">
              <a:solidFill>
                <a:schemeClr val="hlink"/>
              </a:solidFill>
            </a:endParaRPr>
          </a:p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en-US" altLang="en-US" sz="6000" b="1" smtClean="0">
                <a:solidFill>
                  <a:schemeClr val="hlink"/>
                </a:solidFill>
              </a:rPr>
              <a:t>7 – 8x + 3(2x – 5) + 3z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 altLang="en-US" sz="3600" smtClean="0">
              <a:solidFill>
                <a:schemeClr val="hlink"/>
              </a:solidFill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CA" altLang="en-US" sz="3600" smtClean="0">
              <a:solidFill>
                <a:schemeClr val="hlink"/>
              </a:solidFill>
              <a:hlinkClick r:id="rId3" action="ppaction://hlinksldjump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CA" altLang="en-US" sz="3600" smtClean="0">
              <a:solidFill>
                <a:schemeClr val="hlink"/>
              </a:solidFill>
              <a:hlinkClick r:id="rId3" action="ppaction://hlinksldjump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CA" altLang="en-US" sz="4000" b="1" smtClean="0">
                <a:solidFill>
                  <a:schemeClr val="hlink"/>
                </a:solidFill>
                <a:hlinkClick r:id="rId3" action="ppaction://hlinksldjump"/>
              </a:rPr>
              <a:t>Answer</a:t>
            </a:r>
            <a:endParaRPr lang="en-CA" altLang="en-US" sz="4000" b="1" smtClean="0">
              <a:solidFill>
                <a:schemeClr val="hlink"/>
              </a:solidFill>
            </a:endParaRPr>
          </a:p>
        </p:txBody>
      </p:sp>
      <p:sp>
        <p:nvSpPr>
          <p:cNvPr id="65539" name="Rectangle 6"/>
          <p:cNvSpPr>
            <a:spLocks noChangeArrowheads="1"/>
          </p:cNvSpPr>
          <p:nvPr/>
        </p:nvSpPr>
        <p:spPr bwMode="auto">
          <a:xfrm>
            <a:off x="6811963" y="6049963"/>
            <a:ext cx="195580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sz="3200">
                <a:solidFill>
                  <a:srgbClr val="800000"/>
                </a:solidFill>
              </a:rPr>
              <a:t>500 points</a:t>
            </a:r>
          </a:p>
        </p:txBody>
      </p:sp>
      <p:sp>
        <p:nvSpPr>
          <p:cNvPr id="6554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b="1" u="sng" smtClean="0">
                <a:solidFill>
                  <a:schemeClr val="hlink"/>
                </a:solidFill>
              </a:rPr>
              <a:t>Simplify Algebraic Expressions</a:t>
            </a:r>
            <a:endParaRPr lang="en-CA" altLang="en-US" b="1" u="sng" smtClean="0">
              <a:solidFill>
                <a:schemeClr val="hlink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4800" b="1" u="sng" smtClean="0">
                <a:solidFill>
                  <a:schemeClr val="hlink"/>
                </a:solidFill>
              </a:rPr>
              <a:t>Answer</a:t>
            </a:r>
            <a:endParaRPr lang="en-CA" altLang="en-US" sz="4800" b="1" u="sng" smtClean="0">
              <a:solidFill>
                <a:schemeClr val="hlink"/>
              </a:solidFill>
            </a:endParaRPr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98500" y="1665288"/>
            <a:ext cx="7772400" cy="4667250"/>
          </a:xfrm>
        </p:spPr>
        <p:txBody>
          <a:bodyPr/>
          <a:lstStyle/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en-US" altLang="en-US" sz="11700" smtClean="0">
                <a:solidFill>
                  <a:srgbClr val="FF3300"/>
                </a:solidFill>
              </a:rPr>
              <a:t>-2x + 3z - 8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 altLang="en-US" sz="4000" smtClean="0">
              <a:solidFill>
                <a:schemeClr val="bg2"/>
              </a:solidFill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 altLang="en-US" sz="4000" smtClean="0">
              <a:solidFill>
                <a:schemeClr val="bg2"/>
              </a:solidFill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 altLang="en-US" sz="4000" smtClean="0">
              <a:solidFill>
                <a:schemeClr val="bg2"/>
              </a:solidFill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CA" altLang="en-US" sz="4000" b="1" smtClean="0">
                <a:solidFill>
                  <a:schemeClr val="hlink"/>
                </a:solidFill>
                <a:hlinkClick r:id="rId3" action="ppaction://hlinksldjump"/>
              </a:rPr>
              <a:t>Categories</a:t>
            </a:r>
            <a:endParaRPr lang="en-CA" altLang="en-US" sz="4000" b="1" smtClean="0">
              <a:solidFill>
                <a:schemeClr val="hlink"/>
              </a:solidFill>
            </a:endParaRPr>
          </a:p>
        </p:txBody>
      </p:sp>
      <p:sp>
        <p:nvSpPr>
          <p:cNvPr id="66564" name="Rectangle 4"/>
          <p:cNvSpPr>
            <a:spLocks noChangeArrowheads="1"/>
          </p:cNvSpPr>
          <p:nvPr/>
        </p:nvSpPr>
        <p:spPr bwMode="auto">
          <a:xfrm>
            <a:off x="6942138" y="6064250"/>
            <a:ext cx="19558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sz="3200">
                <a:solidFill>
                  <a:srgbClr val="800000"/>
                </a:solidFill>
              </a:rPr>
              <a:t>500 points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6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3" grpId="0" build="p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922338" y="1708150"/>
            <a:ext cx="7683500" cy="41148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4400" b="1" smtClean="0">
                <a:solidFill>
                  <a:schemeClr val="bg2"/>
                </a:solidFill>
              </a:rPr>
              <a:t>A positive number minus a negative number is a positive number.</a:t>
            </a:r>
          </a:p>
          <a:p>
            <a:pPr algn="ctr" eaLnBrk="1" hangingPunct="1">
              <a:lnSpc>
                <a:spcPct val="80000"/>
              </a:lnSpc>
              <a:spcBef>
                <a:spcPct val="0"/>
              </a:spcBef>
              <a:buClrTx/>
              <a:buSzTx/>
              <a:buFontTx/>
              <a:buNone/>
            </a:pPr>
            <a:endParaRPr lang="en-US" altLang="en-US" sz="2400" b="1" smtClean="0">
              <a:solidFill>
                <a:schemeClr val="bg2"/>
              </a:solidFill>
              <a:cs typeface="Times New Roman" pitchFamily="18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2000" b="1" smtClean="0">
              <a:solidFill>
                <a:schemeClr val="hlink"/>
              </a:solidFill>
            </a:endParaRPr>
          </a:p>
          <a:p>
            <a:pPr algn="ctr" eaLnBrk="1" hangingPunct="1">
              <a:lnSpc>
                <a:spcPct val="80000"/>
              </a:lnSpc>
              <a:buFontTx/>
              <a:buNone/>
            </a:pPr>
            <a:endParaRPr lang="en-US" altLang="en-US" sz="6000" b="1" smtClean="0">
              <a:solidFill>
                <a:schemeClr val="hlink"/>
              </a:solidFill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2000" b="1" smtClean="0">
              <a:solidFill>
                <a:schemeClr val="hlink"/>
              </a:solidFill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2000" b="1" smtClean="0">
              <a:solidFill>
                <a:schemeClr val="hlink"/>
              </a:solidFill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en-US" sz="4000" b="1" smtClean="0">
                <a:solidFill>
                  <a:schemeClr val="hlink"/>
                </a:solidFill>
                <a:hlinkClick r:id="rId5" action="ppaction://hlinksldjump"/>
              </a:rPr>
              <a:t>Answer</a:t>
            </a:r>
            <a:endParaRPr lang="en-US" altLang="en-US" sz="4000" b="1" smtClean="0">
              <a:solidFill>
                <a:schemeClr val="hlink"/>
              </a:solidFill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2000" b="1" smtClean="0">
              <a:solidFill>
                <a:schemeClr val="hlink"/>
              </a:solidFill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CA" altLang="en-US" sz="2000" b="1" smtClean="0">
              <a:solidFill>
                <a:schemeClr val="hlink"/>
              </a:solidFill>
            </a:endParaRPr>
          </a:p>
        </p:txBody>
      </p:sp>
      <p:pic>
        <p:nvPicPr>
          <p:cNvPr id="49156" name="Jeopardy.wav">
            <a:hlinkClick r:id="" action="ppaction://media"/>
          </p:cNvPr>
          <p:cNvPicPr>
            <a:picLocks noGrp="1" noChangeAspect="1" noChangeArrowheads="1"/>
          </p:cNvPicPr>
          <p:nvPr>
            <p:ph sz="half" idx="2"/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533400" y="838200"/>
            <a:ext cx="304800" cy="304800"/>
          </a:xfrm>
        </p:spPr>
      </p:pic>
      <p:sp>
        <p:nvSpPr>
          <p:cNvPr id="67588" name="Rectangle 6"/>
          <p:cNvSpPr>
            <a:spLocks noChangeArrowheads="1"/>
          </p:cNvSpPr>
          <p:nvPr/>
        </p:nvSpPr>
        <p:spPr bwMode="auto">
          <a:xfrm>
            <a:off x="6653213" y="5889625"/>
            <a:ext cx="19558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sz="3200">
                <a:solidFill>
                  <a:srgbClr val="800000"/>
                </a:solidFill>
              </a:rPr>
              <a:t>100 points</a:t>
            </a:r>
          </a:p>
        </p:txBody>
      </p:sp>
      <p:sp>
        <p:nvSpPr>
          <p:cNvPr id="6758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b="1" u="sng" smtClean="0">
                <a:solidFill>
                  <a:schemeClr val="hlink"/>
                </a:solidFill>
              </a:rPr>
              <a:t>True / False Variety</a:t>
            </a:r>
            <a:endParaRPr lang="en-CA" altLang="en-US" b="1" u="sng" smtClean="0">
              <a:solidFill>
                <a:schemeClr val="hlink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573" fill="hold"/>
                                        <p:tgtEl>
                                          <p:spTgt spid="4915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9156"/>
                </p:tgtEl>
              </p:cMediaNode>
            </p:audio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4800" b="1" u="sng" smtClean="0">
                <a:solidFill>
                  <a:schemeClr val="hlink"/>
                </a:solidFill>
              </a:rPr>
              <a:t>Answer</a:t>
            </a:r>
            <a:endParaRPr lang="en-CA" altLang="en-US" sz="4800" b="1" u="sng" smtClean="0">
              <a:solidFill>
                <a:schemeClr val="hlink"/>
              </a:solidFill>
            </a:endParaRPr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ctr" eaLnBrk="1" hangingPunct="1">
              <a:lnSpc>
                <a:spcPct val="80000"/>
              </a:lnSpc>
              <a:buFontTx/>
              <a:buNone/>
            </a:pPr>
            <a:r>
              <a:rPr lang="en-US" altLang="en-US" sz="10200" b="1" smtClean="0">
                <a:solidFill>
                  <a:srgbClr val="FF3300"/>
                </a:solidFill>
              </a:rPr>
              <a:t>True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3600" b="1" smtClean="0">
              <a:solidFill>
                <a:schemeClr val="hlink"/>
              </a:solidFill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3600" b="1" smtClean="0">
              <a:solidFill>
                <a:schemeClr val="hlink"/>
              </a:solidFill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3600" b="1" smtClean="0">
              <a:solidFill>
                <a:schemeClr val="hlink"/>
              </a:solidFill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3600" b="1" smtClean="0">
              <a:solidFill>
                <a:schemeClr val="hlink"/>
              </a:solidFill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CA" altLang="en-US" sz="4000" b="1" smtClean="0">
                <a:solidFill>
                  <a:schemeClr val="hlink"/>
                </a:solidFill>
                <a:hlinkClick r:id="rId3" action="ppaction://hlinksldjump"/>
              </a:rPr>
              <a:t>Categories</a:t>
            </a:r>
            <a:endParaRPr lang="en-CA" altLang="en-US" sz="4000" b="1" smtClean="0">
              <a:solidFill>
                <a:schemeClr val="hlink"/>
              </a:solidFill>
            </a:endParaRPr>
          </a:p>
        </p:txBody>
      </p:sp>
      <p:sp>
        <p:nvSpPr>
          <p:cNvPr id="68612" name="Rectangle 4"/>
          <p:cNvSpPr>
            <a:spLocks noChangeArrowheads="1"/>
          </p:cNvSpPr>
          <p:nvPr/>
        </p:nvSpPr>
        <p:spPr bwMode="auto">
          <a:xfrm>
            <a:off x="6927850" y="6035675"/>
            <a:ext cx="19558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sz="3200">
                <a:solidFill>
                  <a:srgbClr val="800000"/>
                </a:solidFill>
              </a:rPr>
              <a:t>100 points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2000" fill="hold"/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98500" y="1665288"/>
            <a:ext cx="7254875" cy="41148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4000" b="1" smtClean="0">
                <a:solidFill>
                  <a:schemeClr val="bg2"/>
                </a:solidFill>
              </a:rPr>
              <a:t>The expression, a – (– c) is the same as a – c.</a:t>
            </a:r>
            <a:endParaRPr lang="en-US" altLang="en-US" b="1" smtClean="0">
              <a:solidFill>
                <a:schemeClr val="bg2"/>
              </a:solidFill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b="1" smtClean="0">
              <a:solidFill>
                <a:schemeClr val="bg2"/>
              </a:solidFill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1800" b="1" smtClean="0">
              <a:solidFill>
                <a:schemeClr val="hlink"/>
              </a:solidFill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1800" b="1" smtClean="0">
              <a:solidFill>
                <a:schemeClr val="hlink"/>
              </a:solidFill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1800" b="1" smtClean="0">
              <a:solidFill>
                <a:schemeClr val="hlink"/>
              </a:solidFill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1800" b="1" smtClean="0">
              <a:solidFill>
                <a:schemeClr val="hlink"/>
              </a:solidFill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1800" b="1" smtClean="0">
              <a:solidFill>
                <a:schemeClr val="hlink"/>
              </a:solidFill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CA" altLang="en-US" sz="4000" b="1" smtClean="0">
              <a:solidFill>
                <a:schemeClr val="hlink"/>
              </a:solidFill>
              <a:hlinkClick r:id="rId5" action="ppaction://hlinksldjump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CA" altLang="en-US" sz="4000" b="1" smtClean="0">
                <a:solidFill>
                  <a:schemeClr val="hlink"/>
                </a:solidFill>
                <a:hlinkClick r:id="rId5" action="ppaction://hlinksldjump"/>
              </a:rPr>
              <a:t>Answer</a:t>
            </a:r>
            <a:endParaRPr lang="en-CA" altLang="en-US" sz="4000" b="1" smtClean="0">
              <a:solidFill>
                <a:schemeClr val="hlink"/>
              </a:solidFill>
            </a:endParaRPr>
          </a:p>
        </p:txBody>
      </p:sp>
      <p:pic>
        <p:nvPicPr>
          <p:cNvPr id="51204" name="Jeopardy.wav">
            <a:hlinkClick r:id="" action="ppaction://media"/>
          </p:cNvPr>
          <p:cNvPicPr>
            <a:picLocks noGrp="1" noChangeAspect="1" noChangeArrowheads="1"/>
          </p:cNvPicPr>
          <p:nvPr>
            <p:ph sz="quarter" idx="2"/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614363" y="1063625"/>
            <a:ext cx="304800" cy="304800"/>
          </a:xfrm>
        </p:spPr>
      </p:pic>
      <p:sp>
        <p:nvSpPr>
          <p:cNvPr id="69636" name="Rectangle 9"/>
          <p:cNvSpPr>
            <a:spLocks noChangeArrowheads="1"/>
          </p:cNvSpPr>
          <p:nvPr/>
        </p:nvSpPr>
        <p:spPr bwMode="auto">
          <a:xfrm>
            <a:off x="6884988" y="5992813"/>
            <a:ext cx="195580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sz="3200">
                <a:solidFill>
                  <a:srgbClr val="800000"/>
                </a:solidFill>
              </a:rPr>
              <a:t>200 points</a:t>
            </a:r>
          </a:p>
        </p:txBody>
      </p:sp>
      <p:sp>
        <p:nvSpPr>
          <p:cNvPr id="6963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b="1" u="sng" smtClean="0">
                <a:solidFill>
                  <a:schemeClr val="hlink"/>
                </a:solidFill>
              </a:rPr>
              <a:t>True / False Variety</a:t>
            </a:r>
            <a:endParaRPr lang="en-CA" altLang="en-US" b="1" u="sng" smtClean="0">
              <a:solidFill>
                <a:schemeClr val="hlink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573" fill="hold"/>
                                        <p:tgtEl>
                                          <p:spTgt spid="5120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1204"/>
                </p:tgtEl>
              </p:cMediaNode>
            </p:audio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4800" b="1" u="sng" smtClean="0">
                <a:solidFill>
                  <a:schemeClr val="hlink"/>
                </a:solidFill>
              </a:rPr>
              <a:t>Answer</a:t>
            </a:r>
            <a:endParaRPr lang="en-CA" altLang="en-US" sz="4800" b="1" u="sng" smtClean="0">
              <a:solidFill>
                <a:schemeClr val="hlink"/>
              </a:solidFill>
            </a:endParaRPr>
          </a:p>
        </p:txBody>
      </p:sp>
      <p:sp>
        <p:nvSpPr>
          <p:cNvPr id="522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ctr" eaLnBrk="1" hangingPunct="1">
              <a:lnSpc>
                <a:spcPct val="80000"/>
              </a:lnSpc>
              <a:buFontTx/>
              <a:buNone/>
            </a:pPr>
            <a:r>
              <a:rPr lang="en-US" altLang="en-US" sz="7300" b="1" smtClean="0">
                <a:solidFill>
                  <a:srgbClr val="FF3300"/>
                </a:solidFill>
              </a:rPr>
              <a:t>False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7300" b="1" smtClean="0">
              <a:solidFill>
                <a:srgbClr val="FF3300"/>
              </a:solidFill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2800" b="1" smtClean="0">
              <a:solidFill>
                <a:schemeClr val="hlink"/>
              </a:solidFill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2800" b="1" smtClean="0">
              <a:solidFill>
                <a:schemeClr val="hlink"/>
              </a:solidFill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2800" b="1" smtClean="0">
              <a:solidFill>
                <a:schemeClr val="hlink"/>
              </a:solidFill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CA" altLang="en-US" sz="4000" b="1" smtClean="0">
                <a:solidFill>
                  <a:schemeClr val="hlink"/>
                </a:solidFill>
                <a:hlinkClick r:id="rId3" action="ppaction://hlinksldjump"/>
              </a:rPr>
              <a:t>Categories</a:t>
            </a:r>
            <a:endParaRPr lang="en-CA" altLang="en-US" sz="4000" b="1" smtClean="0">
              <a:solidFill>
                <a:schemeClr val="hlink"/>
              </a:solidFill>
            </a:endParaRPr>
          </a:p>
        </p:txBody>
      </p:sp>
      <p:sp>
        <p:nvSpPr>
          <p:cNvPr id="70660" name="Rectangle 4"/>
          <p:cNvSpPr>
            <a:spLocks noChangeArrowheads="1"/>
          </p:cNvSpPr>
          <p:nvPr/>
        </p:nvSpPr>
        <p:spPr bwMode="auto">
          <a:xfrm>
            <a:off x="6899275" y="6049963"/>
            <a:ext cx="195580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sz="3200">
                <a:solidFill>
                  <a:srgbClr val="800000"/>
                </a:solidFill>
              </a:rPr>
              <a:t>200 points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22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2000" fill="hold"/>
                                        <p:tgtEl>
                                          <p:spTgt spid="522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98500" y="1665288"/>
            <a:ext cx="7988300" cy="41148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4400" b="1" smtClean="0">
                <a:solidFill>
                  <a:schemeClr val="bg2"/>
                </a:solidFill>
              </a:rPr>
              <a:t>These numbers are in order from smallest to largest:</a:t>
            </a:r>
          </a:p>
          <a:p>
            <a:pPr eaLnBrk="1" hangingPunct="1">
              <a:lnSpc>
                <a:spcPct val="80000"/>
              </a:lnSpc>
              <a:spcBef>
                <a:spcPct val="0"/>
              </a:spcBef>
              <a:buClrTx/>
              <a:buSzTx/>
              <a:buFontTx/>
              <a:buNone/>
            </a:pPr>
            <a:endParaRPr lang="en-US" altLang="en-US" sz="4400" b="1" smtClean="0">
              <a:solidFill>
                <a:schemeClr val="bg2"/>
              </a:solidFill>
            </a:endParaRPr>
          </a:p>
          <a:p>
            <a:pPr eaLnBrk="1" hangingPunct="1">
              <a:lnSpc>
                <a:spcPct val="8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4400" b="1" smtClean="0">
                <a:solidFill>
                  <a:schemeClr val="bg2"/>
                </a:solidFill>
              </a:rPr>
              <a:t>.3, 1.4, -1.9, 2.4, -3.1, 5.0, 5.1, 6.8</a:t>
            </a:r>
            <a:endParaRPr lang="en-US" altLang="en-US" sz="2800" b="1" smtClean="0">
              <a:solidFill>
                <a:schemeClr val="bg2"/>
              </a:solidFill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2800" b="1" smtClean="0">
              <a:solidFill>
                <a:schemeClr val="bg2"/>
              </a:solidFill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2000" b="1" smtClean="0">
              <a:solidFill>
                <a:schemeClr val="bg2"/>
              </a:solidFill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CA" altLang="en-US" sz="4000" b="1" smtClean="0">
              <a:solidFill>
                <a:schemeClr val="hlink"/>
              </a:solidFill>
              <a:hlinkClick r:id="rId5" action="ppaction://hlinksldjump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CA" altLang="en-US" sz="4000" b="1" smtClean="0">
                <a:solidFill>
                  <a:schemeClr val="hlink"/>
                </a:solidFill>
                <a:hlinkClick r:id="rId5" action="ppaction://hlinksldjump"/>
              </a:rPr>
              <a:t>Answer</a:t>
            </a:r>
            <a:endParaRPr lang="en-CA" altLang="en-US" sz="4000" b="1" smtClean="0">
              <a:solidFill>
                <a:schemeClr val="hlink"/>
              </a:solidFill>
            </a:endParaRPr>
          </a:p>
        </p:txBody>
      </p:sp>
      <p:pic>
        <p:nvPicPr>
          <p:cNvPr id="56324" name="Jeopardy.wav">
            <a:hlinkClick r:id="" action="ppaction://media"/>
          </p:cNvPr>
          <p:cNvPicPr>
            <a:picLocks noGrp="1" noChangeAspect="1" noChangeArrowheads="1"/>
          </p:cNvPicPr>
          <p:nvPr>
            <p:ph sz="half" idx="2"/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533400" y="838200"/>
            <a:ext cx="304800" cy="304800"/>
          </a:xfrm>
        </p:spPr>
      </p:pic>
      <p:sp>
        <p:nvSpPr>
          <p:cNvPr id="71684" name="Rectangle 6"/>
          <p:cNvSpPr>
            <a:spLocks noChangeArrowheads="1"/>
          </p:cNvSpPr>
          <p:nvPr/>
        </p:nvSpPr>
        <p:spPr bwMode="auto">
          <a:xfrm>
            <a:off x="6827838" y="6007100"/>
            <a:ext cx="19558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sz="3200">
                <a:solidFill>
                  <a:srgbClr val="800000"/>
                </a:solidFill>
              </a:rPr>
              <a:t>300 points</a:t>
            </a:r>
          </a:p>
        </p:txBody>
      </p:sp>
      <p:sp>
        <p:nvSpPr>
          <p:cNvPr id="7168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b="1" u="sng" smtClean="0">
                <a:solidFill>
                  <a:schemeClr val="hlink"/>
                </a:solidFill>
              </a:rPr>
              <a:t>True / False Variety</a:t>
            </a:r>
            <a:endParaRPr lang="en-CA" altLang="en-US" b="1" u="sng" smtClean="0">
              <a:solidFill>
                <a:schemeClr val="hlink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573" fill="hold"/>
                                        <p:tgtEl>
                                          <p:spTgt spid="563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6324"/>
                </p:tgtEl>
              </p:cMediaNode>
            </p:audio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4800" b="1" u="sng" smtClean="0">
                <a:solidFill>
                  <a:schemeClr val="hlink"/>
                </a:solidFill>
              </a:rPr>
              <a:t>Answer</a:t>
            </a:r>
            <a:endParaRPr lang="en-CA" altLang="en-US" sz="4800" b="1" u="sng" smtClean="0">
              <a:solidFill>
                <a:schemeClr val="hlink"/>
              </a:solidFill>
            </a:endParaRPr>
          </a:p>
        </p:txBody>
      </p:sp>
      <p:sp>
        <p:nvSpPr>
          <p:cNvPr id="573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ctr" eaLnBrk="1" hangingPunct="1">
              <a:lnSpc>
                <a:spcPct val="80000"/>
              </a:lnSpc>
              <a:buFontTx/>
              <a:buNone/>
            </a:pPr>
            <a:r>
              <a:rPr lang="en-US" altLang="en-US" sz="7300" b="1" smtClean="0">
                <a:solidFill>
                  <a:srgbClr val="FF3300"/>
                </a:solidFill>
              </a:rPr>
              <a:t>False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7300" b="1" smtClean="0">
              <a:solidFill>
                <a:srgbClr val="FF3300"/>
              </a:solidFill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2800" b="1" smtClean="0">
              <a:solidFill>
                <a:schemeClr val="bg2"/>
              </a:solidFill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2800" b="1" smtClean="0">
              <a:solidFill>
                <a:schemeClr val="bg2"/>
              </a:solidFill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2800" b="1" smtClean="0">
              <a:solidFill>
                <a:schemeClr val="bg2"/>
              </a:solidFill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CA" altLang="en-US" sz="4000" b="1" smtClean="0">
                <a:solidFill>
                  <a:schemeClr val="hlink"/>
                </a:solidFill>
                <a:hlinkClick r:id="rId3" action="ppaction://hlinksldjump"/>
              </a:rPr>
              <a:t>Categories</a:t>
            </a:r>
            <a:endParaRPr lang="en-CA" altLang="en-US" sz="4000" b="1" smtClean="0">
              <a:solidFill>
                <a:schemeClr val="hlink"/>
              </a:solidFill>
            </a:endParaRPr>
          </a:p>
        </p:txBody>
      </p:sp>
      <p:sp>
        <p:nvSpPr>
          <p:cNvPr id="72708" name="Rectangle 4"/>
          <p:cNvSpPr>
            <a:spLocks noChangeArrowheads="1"/>
          </p:cNvSpPr>
          <p:nvPr/>
        </p:nvSpPr>
        <p:spPr bwMode="auto">
          <a:xfrm>
            <a:off x="6927850" y="6021388"/>
            <a:ext cx="195580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sz="3200">
                <a:solidFill>
                  <a:srgbClr val="800000"/>
                </a:solidFill>
              </a:rPr>
              <a:t>300 points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7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2000" fill="hold"/>
                                        <p:tgtEl>
                                          <p:spTgt spid="57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98500" y="1433513"/>
            <a:ext cx="7759700" cy="5102225"/>
          </a:xfrm>
        </p:spPr>
        <p:txBody>
          <a:bodyPr/>
          <a:lstStyle/>
          <a:p>
            <a:pPr eaLnBrk="1" hangingPunct="1">
              <a:lnSpc>
                <a:spcPct val="8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4800" b="1" smtClean="0">
                <a:solidFill>
                  <a:schemeClr val="bg2"/>
                </a:solidFill>
              </a:rPr>
              <a:t>The following table is completed correctly:</a:t>
            </a:r>
          </a:p>
          <a:p>
            <a:pPr algn="ctr" eaLnBrk="1" hangingPunct="1">
              <a:lnSpc>
                <a:spcPct val="8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4400" b="1" smtClean="0">
                <a:solidFill>
                  <a:schemeClr val="bg2"/>
                </a:solidFill>
              </a:rPr>
              <a:t>y = -3x + 8</a:t>
            </a:r>
            <a:endParaRPr lang="en-US" altLang="en-US" sz="1400" smtClean="0">
              <a:solidFill>
                <a:schemeClr val="bg2"/>
              </a:solidFill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1800" smtClean="0">
              <a:solidFill>
                <a:schemeClr val="bg2"/>
              </a:solidFill>
            </a:endParaRPr>
          </a:p>
          <a:p>
            <a:pPr algn="ctr" eaLnBrk="1" hangingPunct="1">
              <a:lnSpc>
                <a:spcPct val="80000"/>
              </a:lnSpc>
              <a:buFontTx/>
              <a:buNone/>
            </a:pPr>
            <a:endParaRPr lang="en-US" altLang="en-US" sz="1800" smtClean="0">
              <a:solidFill>
                <a:schemeClr val="bg2"/>
              </a:solidFill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1800" smtClean="0">
              <a:solidFill>
                <a:schemeClr val="bg2"/>
              </a:solidFill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1800" smtClean="0">
              <a:solidFill>
                <a:schemeClr val="bg2"/>
              </a:solidFill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CA" altLang="en-US" sz="2400" b="1" smtClean="0">
              <a:hlinkClick r:id="rId5" action="ppaction://hlinksldjump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CA" altLang="en-US" sz="2400" b="1" smtClean="0">
              <a:hlinkClick r:id="rId5" action="ppaction://hlinksldjump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CA" altLang="en-US" sz="4000" b="1" smtClean="0">
              <a:hlinkClick r:id="rId5" action="ppaction://hlinksldjump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CA" altLang="en-US" sz="4000" b="1" smtClean="0">
                <a:hlinkClick r:id="rId5" action="ppaction://hlinksldjump"/>
              </a:rPr>
              <a:t>Answer</a:t>
            </a:r>
            <a:endParaRPr lang="en-CA" altLang="en-US" sz="4000" b="1" smtClean="0"/>
          </a:p>
        </p:txBody>
      </p:sp>
      <p:pic>
        <p:nvPicPr>
          <p:cNvPr id="58372" name="Jeopardy.wav">
            <a:hlinkClick r:id="" action="ppaction://media"/>
          </p:cNvPr>
          <p:cNvPicPr>
            <a:picLocks noGrp="1" noChangeAspect="1" noChangeArrowheads="1"/>
          </p:cNvPicPr>
          <p:nvPr>
            <p:ph sz="half" idx="2"/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533400" y="1143000"/>
            <a:ext cx="304800" cy="304800"/>
          </a:xfrm>
        </p:spPr>
      </p:pic>
      <p:sp>
        <p:nvSpPr>
          <p:cNvPr id="73732" name="Rectangle 6"/>
          <p:cNvSpPr>
            <a:spLocks noChangeArrowheads="1"/>
          </p:cNvSpPr>
          <p:nvPr/>
        </p:nvSpPr>
        <p:spPr bwMode="auto">
          <a:xfrm>
            <a:off x="6751638" y="5992813"/>
            <a:ext cx="195580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sz="3200">
                <a:solidFill>
                  <a:srgbClr val="800000"/>
                </a:solidFill>
              </a:rPr>
              <a:t>400 points</a:t>
            </a:r>
          </a:p>
        </p:txBody>
      </p:sp>
      <p:sp>
        <p:nvSpPr>
          <p:cNvPr id="7373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b="1" u="sng" smtClean="0">
                <a:solidFill>
                  <a:schemeClr val="hlink"/>
                </a:solidFill>
              </a:rPr>
              <a:t>True / False Variety</a:t>
            </a:r>
            <a:endParaRPr lang="en-CA" altLang="en-US" b="1" u="sng" smtClean="0">
              <a:solidFill>
                <a:schemeClr val="hlink"/>
              </a:solidFill>
            </a:endParaRPr>
          </a:p>
        </p:txBody>
      </p:sp>
      <p:graphicFrame>
        <p:nvGraphicFramePr>
          <p:cNvPr id="11" name="Table 10"/>
          <p:cNvGraphicFramePr>
            <a:graphicFrameLocks noGrp="1"/>
          </p:cNvGraphicFramePr>
          <p:nvPr/>
        </p:nvGraphicFramePr>
        <p:xfrm>
          <a:off x="3730625" y="3355975"/>
          <a:ext cx="1857376" cy="3200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28688"/>
                <a:gridCol w="928688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3600" dirty="0" smtClean="0"/>
                        <a:t>x</a:t>
                      </a:r>
                      <a:endParaRPr lang="en-US" sz="3600" dirty="0"/>
                    </a:p>
                  </a:txBody>
                  <a:tcPr marL="91418" marR="9141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dirty="0" smtClean="0"/>
                        <a:t>y</a:t>
                      </a:r>
                      <a:endParaRPr lang="en-US" sz="3600" dirty="0"/>
                    </a:p>
                  </a:txBody>
                  <a:tcPr marL="91418" marR="91418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3600" dirty="0" smtClean="0"/>
                        <a:t>-2</a:t>
                      </a:r>
                      <a:endParaRPr lang="en-US" sz="3600" dirty="0"/>
                    </a:p>
                  </a:txBody>
                  <a:tcPr marL="91418" marR="9141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dirty="0" smtClean="0"/>
                        <a:t>14</a:t>
                      </a:r>
                      <a:endParaRPr lang="en-US" sz="3600" dirty="0"/>
                    </a:p>
                  </a:txBody>
                  <a:tcPr marL="91418" marR="91418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3600" dirty="0" smtClean="0"/>
                        <a:t>0</a:t>
                      </a:r>
                      <a:endParaRPr lang="en-US" sz="3600" dirty="0"/>
                    </a:p>
                  </a:txBody>
                  <a:tcPr marL="91418" marR="9141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dirty="0" smtClean="0"/>
                        <a:t>8</a:t>
                      </a:r>
                      <a:endParaRPr lang="en-US" sz="3600" dirty="0"/>
                    </a:p>
                  </a:txBody>
                  <a:tcPr marL="91418" marR="91418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3600" dirty="0" smtClean="0"/>
                        <a:t>3</a:t>
                      </a:r>
                      <a:endParaRPr lang="en-US" sz="3600" dirty="0"/>
                    </a:p>
                  </a:txBody>
                  <a:tcPr marL="91418" marR="9141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dirty="0" smtClean="0"/>
                        <a:t>-1</a:t>
                      </a:r>
                      <a:endParaRPr lang="en-US" sz="3600" dirty="0"/>
                    </a:p>
                  </a:txBody>
                  <a:tcPr marL="91418" marR="91418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3600" dirty="0" smtClean="0"/>
                        <a:t>7</a:t>
                      </a:r>
                      <a:endParaRPr lang="en-US" sz="3600" dirty="0"/>
                    </a:p>
                  </a:txBody>
                  <a:tcPr marL="91418" marR="9141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dirty="0" smtClean="0"/>
                        <a:t>-13</a:t>
                      </a:r>
                      <a:endParaRPr lang="en-US" sz="3600" dirty="0"/>
                    </a:p>
                  </a:txBody>
                  <a:tcPr marL="91418" marR="91418"/>
                </a:tc>
              </a:tr>
            </a:tbl>
          </a:graphicData>
        </a:graphic>
      </p:graphicFrame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573" fill="hold"/>
                                        <p:tgtEl>
                                          <p:spTgt spid="5837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8372"/>
                </p:tgtEl>
              </p:cMediaNode>
            </p:audio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4800" b="1" u="sng" smtClean="0">
                <a:solidFill>
                  <a:schemeClr val="hlink"/>
                </a:solidFill>
              </a:rPr>
              <a:t>Answer</a:t>
            </a:r>
            <a:endParaRPr lang="en-CA" altLang="en-US" sz="4800" b="1" u="sng" smtClean="0">
              <a:solidFill>
                <a:schemeClr val="hlink"/>
              </a:solidFill>
            </a:endParaRPr>
          </a:p>
        </p:txBody>
      </p:sp>
      <p:sp>
        <p:nvSpPr>
          <p:cNvPr id="5939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366838" y="1665288"/>
            <a:ext cx="6378575" cy="4114800"/>
          </a:xfrm>
        </p:spPr>
        <p:txBody>
          <a:bodyPr/>
          <a:lstStyle/>
          <a:p>
            <a:pPr algn="ctr" eaLnBrk="1" hangingPunct="1">
              <a:lnSpc>
                <a:spcPct val="80000"/>
              </a:lnSpc>
              <a:buFontTx/>
              <a:buNone/>
            </a:pPr>
            <a:r>
              <a:rPr lang="en-US" altLang="en-US" sz="8400" b="1" smtClean="0">
                <a:solidFill>
                  <a:srgbClr val="FF3300"/>
                </a:solidFill>
              </a:rPr>
              <a:t>True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8400" b="1" smtClean="0">
              <a:solidFill>
                <a:srgbClr val="FF3300"/>
              </a:solidFill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2800" b="1" smtClean="0">
              <a:solidFill>
                <a:schemeClr val="hlink"/>
              </a:solidFill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2800" b="1" smtClean="0">
              <a:solidFill>
                <a:schemeClr val="hlink"/>
              </a:solidFill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2800" b="1" smtClean="0">
              <a:solidFill>
                <a:schemeClr val="hlink"/>
              </a:solidFill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CA" altLang="en-US" sz="4000" b="1" smtClean="0">
                <a:solidFill>
                  <a:schemeClr val="hlink"/>
                </a:solidFill>
                <a:hlinkClick r:id="rId3" action="ppaction://hlinksldjump"/>
              </a:rPr>
              <a:t>Categories</a:t>
            </a:r>
            <a:endParaRPr lang="en-CA" altLang="en-US" sz="4000" b="1" smtClean="0">
              <a:solidFill>
                <a:schemeClr val="hlink"/>
              </a:solidFill>
            </a:endParaRPr>
          </a:p>
        </p:txBody>
      </p:sp>
      <p:sp>
        <p:nvSpPr>
          <p:cNvPr id="74756" name="Rectangle 7"/>
          <p:cNvSpPr>
            <a:spLocks noChangeArrowheads="1"/>
          </p:cNvSpPr>
          <p:nvPr/>
        </p:nvSpPr>
        <p:spPr bwMode="auto">
          <a:xfrm>
            <a:off x="6913563" y="6051550"/>
            <a:ext cx="19558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sz="3200">
                <a:solidFill>
                  <a:srgbClr val="800000"/>
                </a:solidFill>
              </a:rPr>
              <a:t>400 points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93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2000" fill="hold"/>
                                        <p:tgtEl>
                                          <p:spTgt spid="593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4800" b="1" u="sng" smtClean="0">
                <a:solidFill>
                  <a:schemeClr val="hlink"/>
                </a:solidFill>
              </a:rPr>
              <a:t>Answer</a:t>
            </a:r>
            <a:endParaRPr lang="en-CA" altLang="en-US" sz="4800" b="1" u="sng" smtClean="0">
              <a:solidFill>
                <a:schemeClr val="hlink"/>
              </a:solidFill>
            </a:endParaRP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ctr" eaLnBrk="1" hangingPunct="1">
              <a:lnSpc>
                <a:spcPct val="80000"/>
              </a:lnSpc>
              <a:buFontTx/>
              <a:buNone/>
            </a:pPr>
            <a:r>
              <a:rPr lang="en-US" altLang="en-US" sz="8100" b="1" smtClean="0">
                <a:solidFill>
                  <a:srgbClr val="FF3300"/>
                </a:solidFill>
              </a:rPr>
              <a:t>X + 5   or</a:t>
            </a:r>
          </a:p>
          <a:p>
            <a:pPr algn="ctr" eaLnBrk="1" hangingPunct="1">
              <a:lnSpc>
                <a:spcPct val="80000"/>
              </a:lnSpc>
              <a:buFontTx/>
              <a:buNone/>
            </a:pPr>
            <a:r>
              <a:rPr lang="en-US" altLang="en-US" sz="8100" b="1" smtClean="0">
                <a:solidFill>
                  <a:srgbClr val="FF3300"/>
                </a:solidFill>
              </a:rPr>
              <a:t>5 + x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7600" b="1" smtClean="0">
              <a:solidFill>
                <a:schemeClr val="bg2"/>
              </a:solidFill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2000" b="1" smtClean="0">
              <a:solidFill>
                <a:schemeClr val="hlink"/>
              </a:solidFill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CA" altLang="en-US" sz="4000" b="1" smtClean="0">
                <a:solidFill>
                  <a:schemeClr val="hlink"/>
                </a:solidFill>
                <a:hlinkClick r:id="rId3" action="ppaction://hlinksldjump"/>
              </a:rPr>
              <a:t>Categories</a:t>
            </a:r>
            <a:endParaRPr lang="en-CA" altLang="en-US" sz="2000" b="1" smtClean="0">
              <a:solidFill>
                <a:schemeClr val="hlink"/>
              </a:solidFill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CA" altLang="en-US" sz="2000" b="1" smtClean="0">
              <a:solidFill>
                <a:schemeClr val="hlink"/>
              </a:solidFill>
            </a:endParaRPr>
          </a:p>
        </p:txBody>
      </p:sp>
      <p:sp>
        <p:nvSpPr>
          <p:cNvPr id="30724" name="Rectangle 4"/>
          <p:cNvSpPr>
            <a:spLocks noChangeArrowheads="1"/>
          </p:cNvSpPr>
          <p:nvPr/>
        </p:nvSpPr>
        <p:spPr bwMode="auto">
          <a:xfrm>
            <a:off x="6927850" y="6049963"/>
            <a:ext cx="195580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3200">
                <a:solidFill>
                  <a:srgbClr val="800000"/>
                </a:solidFill>
              </a:rPr>
              <a:t>200 points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2000" fill="hold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2000" fill="hold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98500" y="1665288"/>
            <a:ext cx="7516813" cy="41148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6000" b="1" smtClean="0">
                <a:solidFill>
                  <a:schemeClr val="bg2"/>
                </a:solidFill>
                <a:cs typeface="Times New Roman" pitchFamily="18" charset="0"/>
              </a:rPr>
              <a:t>-6,829,351,704 </a:t>
            </a:r>
            <a:r>
              <a:rPr lang="en-US" altLang="en-US" sz="6000" b="1" baseline="30000" smtClean="0">
                <a:solidFill>
                  <a:schemeClr val="bg2"/>
                </a:solidFill>
                <a:cs typeface="Times New Roman" pitchFamily="18" charset="0"/>
              </a:rPr>
              <a:t>9,742,468</a:t>
            </a:r>
            <a:r>
              <a:rPr lang="en-US" altLang="en-US" sz="6000" b="1" smtClean="0">
                <a:solidFill>
                  <a:schemeClr val="bg2"/>
                </a:solidFill>
                <a:cs typeface="Times New Roman" pitchFamily="18" charset="0"/>
              </a:rPr>
              <a:t> is positive.</a:t>
            </a:r>
            <a:endParaRPr lang="en-US" altLang="en-US" sz="4000" b="1" smtClean="0">
              <a:solidFill>
                <a:schemeClr val="bg2"/>
              </a:solidFill>
              <a:cs typeface="Times New Roman" pitchFamily="18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2000" b="1" smtClean="0">
              <a:solidFill>
                <a:schemeClr val="bg2"/>
              </a:solidFill>
              <a:cs typeface="Times New Roman" pitchFamily="18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1600" b="1" smtClean="0">
              <a:solidFill>
                <a:schemeClr val="bg2"/>
              </a:solidFill>
              <a:cs typeface="Times New Roman" pitchFamily="18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en-US" sz="1600" b="1" smtClean="0">
                <a:solidFill>
                  <a:schemeClr val="bg2"/>
                </a:solidFill>
                <a:cs typeface="Times New Roman" pitchFamily="18" charset="0"/>
              </a:rPr>
              <a:t>   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1600" b="1" smtClean="0">
              <a:solidFill>
                <a:schemeClr val="bg2"/>
              </a:solidFill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1400" b="1" smtClean="0">
              <a:solidFill>
                <a:schemeClr val="hlink"/>
              </a:solidFill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CA" altLang="en-US" sz="4000" b="1" smtClean="0">
                <a:solidFill>
                  <a:schemeClr val="hlink"/>
                </a:solidFill>
                <a:hlinkClick r:id="rId5" action="ppaction://hlinksldjump"/>
              </a:rPr>
              <a:t>Answer</a:t>
            </a:r>
            <a:endParaRPr lang="en-CA" altLang="en-US" sz="1400" b="1" smtClean="0">
              <a:solidFill>
                <a:schemeClr val="hlink"/>
              </a:solidFill>
            </a:endParaRPr>
          </a:p>
        </p:txBody>
      </p:sp>
      <p:pic>
        <p:nvPicPr>
          <p:cNvPr id="60420" name="Jeopardy.wav">
            <a:hlinkClick r:id="" action="ppaction://media"/>
          </p:cNvPr>
          <p:cNvPicPr>
            <a:picLocks noGrp="1" noChangeAspect="1" noChangeArrowheads="1"/>
          </p:cNvPicPr>
          <p:nvPr>
            <p:ph sz="quarter" idx="2"/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576263" y="874713"/>
            <a:ext cx="304800" cy="304800"/>
          </a:xfrm>
        </p:spPr>
      </p:pic>
      <p:sp>
        <p:nvSpPr>
          <p:cNvPr id="75780" name="Rectangle 9"/>
          <p:cNvSpPr>
            <a:spLocks noChangeArrowheads="1"/>
          </p:cNvSpPr>
          <p:nvPr/>
        </p:nvSpPr>
        <p:spPr bwMode="auto">
          <a:xfrm>
            <a:off x="6769100" y="6007100"/>
            <a:ext cx="19558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sz="3200">
                <a:solidFill>
                  <a:srgbClr val="800000"/>
                </a:solidFill>
              </a:rPr>
              <a:t>500 points</a:t>
            </a:r>
          </a:p>
        </p:txBody>
      </p:sp>
      <p:sp>
        <p:nvSpPr>
          <p:cNvPr id="7578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b="1" u="sng" smtClean="0">
                <a:solidFill>
                  <a:schemeClr val="hlink"/>
                </a:solidFill>
              </a:rPr>
              <a:t>True / False Variety</a:t>
            </a:r>
            <a:endParaRPr lang="en-CA" altLang="en-US" b="1" u="sng" smtClean="0">
              <a:solidFill>
                <a:schemeClr val="hlink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573" fill="hold"/>
                                        <p:tgtEl>
                                          <p:spTgt spid="604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0420"/>
                </p:tgtEl>
              </p:cMediaNode>
            </p:audio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4800" b="1" u="sng" smtClean="0">
                <a:solidFill>
                  <a:schemeClr val="hlink"/>
                </a:solidFill>
              </a:rPr>
              <a:t>Answer</a:t>
            </a:r>
            <a:endParaRPr lang="en-CA" altLang="en-US" sz="4800" b="1" u="sng" smtClean="0">
              <a:solidFill>
                <a:schemeClr val="hlink"/>
              </a:solidFill>
            </a:endParaRPr>
          </a:p>
        </p:txBody>
      </p:sp>
      <p:sp>
        <p:nvSpPr>
          <p:cNvPr id="614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ctr" eaLnBrk="1" hangingPunct="1">
              <a:lnSpc>
                <a:spcPct val="80000"/>
              </a:lnSpc>
              <a:buFontTx/>
              <a:buNone/>
            </a:pPr>
            <a:r>
              <a:rPr lang="en-US" altLang="en-US" sz="10200" b="1" smtClean="0">
                <a:solidFill>
                  <a:srgbClr val="FF3300"/>
                </a:solidFill>
              </a:rPr>
              <a:t>False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3600" b="1" smtClean="0">
              <a:solidFill>
                <a:schemeClr val="bg2"/>
              </a:solidFill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3600" b="1" smtClean="0">
              <a:solidFill>
                <a:schemeClr val="bg2"/>
              </a:solidFill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3600" b="1" smtClean="0">
              <a:solidFill>
                <a:schemeClr val="bg2"/>
              </a:solidFill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3600" b="1" smtClean="0">
              <a:solidFill>
                <a:schemeClr val="hlink"/>
              </a:solidFill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CA" altLang="en-US" sz="4000" b="1" smtClean="0">
                <a:solidFill>
                  <a:schemeClr val="hlink"/>
                </a:solidFill>
                <a:hlinkClick r:id="rId3" action="ppaction://hlinksldjump"/>
              </a:rPr>
              <a:t>Categories</a:t>
            </a:r>
            <a:endParaRPr lang="en-CA" altLang="en-US" sz="4000" b="1" smtClean="0">
              <a:solidFill>
                <a:schemeClr val="hlink"/>
              </a:solidFill>
            </a:endParaRPr>
          </a:p>
        </p:txBody>
      </p:sp>
      <p:sp>
        <p:nvSpPr>
          <p:cNvPr id="76804" name="Rectangle 4"/>
          <p:cNvSpPr>
            <a:spLocks noChangeArrowheads="1"/>
          </p:cNvSpPr>
          <p:nvPr/>
        </p:nvSpPr>
        <p:spPr bwMode="auto">
          <a:xfrm>
            <a:off x="6883400" y="6021388"/>
            <a:ext cx="195580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sz="3200">
                <a:solidFill>
                  <a:srgbClr val="800000"/>
                </a:solidFill>
              </a:rPr>
              <a:t>500 points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614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2000" fill="hold"/>
                                        <p:tgtEl>
                                          <p:spTgt spid="614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4000" b="1" u="sng" smtClean="0"/>
              <a:t>Writing expressions</a:t>
            </a:r>
            <a:endParaRPr lang="en-CA" altLang="en-US" sz="4000" b="1" u="sng" smtClean="0"/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538163" y="1665288"/>
            <a:ext cx="8445500" cy="411480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altLang="en-US" sz="4400" b="1" smtClean="0">
                <a:solidFill>
                  <a:schemeClr val="bg2"/>
                </a:solidFill>
              </a:rPr>
              <a:t>How would you write: </a:t>
            </a:r>
          </a:p>
          <a:p>
            <a:pPr eaLnBrk="1" hangingPunct="1">
              <a:buFontTx/>
              <a:buNone/>
            </a:pPr>
            <a:r>
              <a:rPr lang="en-US" altLang="en-US" sz="6000" b="1" smtClean="0">
                <a:solidFill>
                  <a:schemeClr val="hlink"/>
                </a:solidFill>
              </a:rPr>
              <a:t>4 decreased by a number</a:t>
            </a:r>
            <a:endParaRPr lang="en-US" altLang="en-US" sz="6000" b="1" smtClean="0">
              <a:solidFill>
                <a:schemeClr val="bg2"/>
              </a:solidFill>
            </a:endParaRPr>
          </a:p>
          <a:p>
            <a:pPr eaLnBrk="1" hangingPunct="1">
              <a:buFontTx/>
              <a:buNone/>
            </a:pPr>
            <a:endParaRPr lang="en-CA" altLang="en-US" sz="4000" b="1" smtClean="0">
              <a:solidFill>
                <a:schemeClr val="hlink"/>
              </a:solidFill>
              <a:hlinkClick r:id="rId3" action="ppaction://hlinksldjump"/>
            </a:endParaRPr>
          </a:p>
          <a:p>
            <a:pPr eaLnBrk="1" hangingPunct="1">
              <a:buFontTx/>
              <a:buNone/>
            </a:pPr>
            <a:endParaRPr lang="en-CA" altLang="en-US" sz="4000" b="1" smtClean="0">
              <a:solidFill>
                <a:schemeClr val="hlink"/>
              </a:solidFill>
              <a:hlinkClick r:id="rId3" action="ppaction://hlinksldjump"/>
            </a:endParaRPr>
          </a:p>
          <a:p>
            <a:pPr eaLnBrk="1" hangingPunct="1">
              <a:buFontTx/>
              <a:buNone/>
            </a:pPr>
            <a:r>
              <a:rPr lang="en-CA" altLang="en-US" sz="4000" b="1" smtClean="0">
                <a:solidFill>
                  <a:schemeClr val="hlink"/>
                </a:solidFill>
                <a:hlinkClick r:id="rId3" action="ppaction://hlinksldjump"/>
              </a:rPr>
              <a:t>Answer</a:t>
            </a:r>
            <a:endParaRPr lang="en-CA" altLang="en-US" sz="4000" b="1" smtClean="0">
              <a:solidFill>
                <a:schemeClr val="hlink"/>
              </a:solidFill>
            </a:endParaRPr>
          </a:p>
        </p:txBody>
      </p:sp>
      <p:sp>
        <p:nvSpPr>
          <p:cNvPr id="31748" name="Rectangle 16"/>
          <p:cNvSpPr>
            <a:spLocks noChangeArrowheads="1"/>
          </p:cNvSpPr>
          <p:nvPr/>
        </p:nvSpPr>
        <p:spPr bwMode="auto">
          <a:xfrm>
            <a:off x="6708775" y="5992813"/>
            <a:ext cx="195580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3200">
                <a:solidFill>
                  <a:srgbClr val="800000"/>
                </a:solidFill>
              </a:rPr>
              <a:t>300 points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4800" b="1" u="sng" smtClean="0">
                <a:solidFill>
                  <a:schemeClr val="hlink"/>
                </a:solidFill>
              </a:rPr>
              <a:t>Answer</a:t>
            </a:r>
            <a:endParaRPr lang="en-CA" altLang="en-US" sz="4800" b="1" u="sng" smtClean="0">
              <a:solidFill>
                <a:schemeClr val="hlink"/>
              </a:solidFill>
            </a:endParaRP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ctr" eaLnBrk="1" hangingPunct="1">
              <a:buFontTx/>
              <a:buNone/>
            </a:pPr>
            <a:r>
              <a:rPr lang="en-US" altLang="en-US" sz="11700" b="1" smtClean="0">
                <a:solidFill>
                  <a:srgbClr val="FF3300"/>
                </a:solidFill>
              </a:rPr>
              <a:t>4 - x</a:t>
            </a:r>
          </a:p>
          <a:p>
            <a:pPr eaLnBrk="1" hangingPunct="1">
              <a:buFontTx/>
              <a:buNone/>
            </a:pPr>
            <a:endParaRPr lang="en-US" altLang="en-US" sz="6600" b="1" smtClean="0">
              <a:solidFill>
                <a:srgbClr val="FF3300"/>
              </a:solidFill>
            </a:endParaRPr>
          </a:p>
          <a:p>
            <a:pPr eaLnBrk="1" hangingPunct="1">
              <a:buFontTx/>
              <a:buNone/>
            </a:pPr>
            <a:r>
              <a:rPr lang="en-CA" altLang="en-US" sz="4000" b="1" smtClean="0">
                <a:solidFill>
                  <a:schemeClr val="hlink"/>
                </a:solidFill>
                <a:hlinkClick r:id="rId3" action="ppaction://hlinksldjump"/>
              </a:rPr>
              <a:t>Categories</a:t>
            </a:r>
            <a:endParaRPr lang="en-CA" altLang="en-US" sz="4000" b="1" smtClean="0">
              <a:solidFill>
                <a:schemeClr val="hlink"/>
              </a:solidFill>
            </a:endParaRPr>
          </a:p>
          <a:p>
            <a:pPr eaLnBrk="1" hangingPunct="1">
              <a:buFontTx/>
              <a:buNone/>
            </a:pPr>
            <a:endParaRPr lang="en-CA" altLang="en-US" sz="4000" b="1" smtClean="0">
              <a:solidFill>
                <a:schemeClr val="hlink"/>
              </a:solidFill>
            </a:endParaRPr>
          </a:p>
        </p:txBody>
      </p:sp>
      <p:sp>
        <p:nvSpPr>
          <p:cNvPr id="32772" name="Rectangle 4"/>
          <p:cNvSpPr>
            <a:spLocks noChangeArrowheads="1"/>
          </p:cNvSpPr>
          <p:nvPr/>
        </p:nvSpPr>
        <p:spPr bwMode="auto">
          <a:xfrm>
            <a:off x="6899275" y="6035675"/>
            <a:ext cx="19558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3200">
                <a:solidFill>
                  <a:srgbClr val="800000"/>
                </a:solidFill>
              </a:rPr>
              <a:t>300 points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2000" fill="hold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4000" b="1" u="sng" smtClean="0"/>
              <a:t>Writing expressions</a:t>
            </a:r>
            <a:endParaRPr lang="en-CA" altLang="en-US" sz="4000" b="1" u="sng" smtClean="0"/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04800" y="1665288"/>
            <a:ext cx="8839200" cy="41148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altLang="en-US" sz="4400" b="1" smtClean="0">
                <a:solidFill>
                  <a:schemeClr val="bg2"/>
                </a:solidFill>
              </a:rPr>
              <a:t>How would you write:</a:t>
            </a:r>
            <a:endParaRPr lang="en-US" altLang="en-US" sz="4400" b="1" smtClean="0">
              <a:solidFill>
                <a:schemeClr val="bg2"/>
              </a:solidFill>
              <a:cs typeface="Times New Roman" pitchFamily="18" charset="0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 altLang="en-US" sz="4400" b="1" smtClean="0">
              <a:solidFill>
                <a:schemeClr val="bg2"/>
              </a:solidFill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altLang="en-US" sz="5400" b="1" smtClean="0">
                <a:solidFill>
                  <a:schemeClr val="hlink"/>
                </a:solidFill>
              </a:rPr>
              <a:t>Take </a:t>
            </a:r>
            <a:r>
              <a:rPr lang="en-US" altLang="en-US" sz="4800" b="1" smtClean="0">
                <a:solidFill>
                  <a:schemeClr val="hlink"/>
                </a:solidFill>
              </a:rPr>
              <a:t>15</a:t>
            </a:r>
            <a:r>
              <a:rPr lang="en-US" altLang="en-US" sz="5400" b="1" smtClean="0">
                <a:solidFill>
                  <a:schemeClr val="hlink"/>
                </a:solidFill>
              </a:rPr>
              <a:t> away from a number</a:t>
            </a:r>
            <a:endParaRPr lang="en-US" altLang="en-US" sz="6000" b="1" smtClean="0">
              <a:solidFill>
                <a:schemeClr val="bg2"/>
              </a:solidFill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CA" altLang="en-US" sz="4000" b="1" smtClean="0">
              <a:solidFill>
                <a:schemeClr val="hlink"/>
              </a:solidFill>
              <a:hlinkClick r:id="rId5" action="ppaction://hlinksldjump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CA" altLang="en-US" sz="4000" b="1" smtClean="0">
                <a:solidFill>
                  <a:schemeClr val="hlink"/>
                </a:solidFill>
                <a:hlinkClick r:id="rId5" action="ppaction://hlinksldjump"/>
              </a:rPr>
              <a:t>Answer</a:t>
            </a:r>
            <a:endParaRPr lang="en-CA" altLang="en-US" sz="4000" b="1" smtClean="0">
              <a:solidFill>
                <a:schemeClr val="hlink"/>
              </a:solidFill>
            </a:endParaRPr>
          </a:p>
        </p:txBody>
      </p:sp>
      <p:pic>
        <p:nvPicPr>
          <p:cNvPr id="10244" name="Jeopardy.wav">
            <a:hlinkClick r:id="" action="ppaction://media"/>
          </p:cNvPr>
          <p:cNvPicPr>
            <a:picLocks noGrp="1" noChangeAspect="1" noChangeArrowheads="1"/>
          </p:cNvPicPr>
          <p:nvPr>
            <p:ph sz="half" idx="2"/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609600" y="685800"/>
            <a:ext cx="304800" cy="304800"/>
          </a:xfrm>
        </p:spPr>
      </p:pic>
      <p:sp>
        <p:nvSpPr>
          <p:cNvPr id="33797" name="Rectangle 6"/>
          <p:cNvSpPr>
            <a:spLocks noChangeArrowheads="1"/>
          </p:cNvSpPr>
          <p:nvPr/>
        </p:nvSpPr>
        <p:spPr bwMode="auto">
          <a:xfrm>
            <a:off x="6811963" y="6064250"/>
            <a:ext cx="19558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3200">
                <a:solidFill>
                  <a:srgbClr val="800000"/>
                </a:solidFill>
              </a:rPr>
              <a:t>400 points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573" fill="hold"/>
                                        <p:tgtEl>
                                          <p:spTgt spid="1024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244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4800" b="1" u="sng" smtClean="0">
                <a:solidFill>
                  <a:schemeClr val="hlink"/>
                </a:solidFill>
              </a:rPr>
              <a:t>Answer</a:t>
            </a:r>
            <a:endParaRPr lang="en-CA" altLang="en-US" sz="4800" b="1" u="sng" smtClean="0">
              <a:solidFill>
                <a:schemeClr val="hlink"/>
              </a:solidFill>
            </a:endParaRP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66800" y="1981200"/>
            <a:ext cx="7772400" cy="4114800"/>
          </a:xfrm>
        </p:spPr>
        <p:txBody>
          <a:bodyPr/>
          <a:lstStyle/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en-US" altLang="en-US" sz="10200" b="1" smtClean="0">
                <a:solidFill>
                  <a:srgbClr val="FF3300"/>
                </a:solidFill>
              </a:rPr>
              <a:t>X - 15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 altLang="en-US" sz="10200" b="1" smtClean="0">
              <a:solidFill>
                <a:schemeClr val="bg2"/>
              </a:solidFill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CA" altLang="en-US" sz="4000" b="1" smtClean="0">
                <a:solidFill>
                  <a:schemeClr val="hlink"/>
                </a:solidFill>
                <a:hlinkClick r:id="rId3" action="ppaction://hlinksldjump"/>
              </a:rPr>
              <a:t>Categories</a:t>
            </a:r>
            <a:endParaRPr lang="en-CA" altLang="en-US" sz="4000" b="1" smtClean="0">
              <a:solidFill>
                <a:schemeClr val="hlink"/>
              </a:solidFill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CA" altLang="en-US" sz="3600" b="1" smtClean="0">
              <a:solidFill>
                <a:schemeClr val="hlink"/>
              </a:solidFill>
            </a:endParaRPr>
          </a:p>
        </p:txBody>
      </p:sp>
      <p:sp>
        <p:nvSpPr>
          <p:cNvPr id="34820" name="Rectangle 4"/>
          <p:cNvSpPr>
            <a:spLocks noChangeArrowheads="1"/>
          </p:cNvSpPr>
          <p:nvPr/>
        </p:nvSpPr>
        <p:spPr bwMode="auto">
          <a:xfrm>
            <a:off x="6797675" y="6035675"/>
            <a:ext cx="19558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4000" b="1">
                <a:solidFill>
                  <a:schemeClr val="hlink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hlink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3200">
                <a:solidFill>
                  <a:srgbClr val="800000"/>
                </a:solidFill>
              </a:rPr>
              <a:t>400 points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2000" fill="hold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Marble">
  <a:themeElements>
    <a:clrScheme name="Marble 5">
      <a:dk1>
        <a:srgbClr val="000000"/>
      </a:dk1>
      <a:lt1>
        <a:srgbClr val="EAEAEA"/>
      </a:lt1>
      <a:dk2>
        <a:srgbClr val="006600"/>
      </a:dk2>
      <a:lt2>
        <a:srgbClr val="FFCC66"/>
      </a:lt2>
      <a:accent1>
        <a:srgbClr val="3366FF"/>
      </a:accent1>
      <a:accent2>
        <a:srgbClr val="60371C"/>
      </a:accent2>
      <a:accent3>
        <a:srgbClr val="AAB8AA"/>
      </a:accent3>
      <a:accent4>
        <a:srgbClr val="C8C8C8"/>
      </a:accent4>
      <a:accent5>
        <a:srgbClr val="ADB8FF"/>
      </a:accent5>
      <a:accent6>
        <a:srgbClr val="563118"/>
      </a:accent6>
      <a:hlink>
        <a:srgbClr val="FF9900"/>
      </a:hlink>
      <a:folHlink>
        <a:srgbClr val="CC9967"/>
      </a:folHlink>
    </a:clrScheme>
    <a:fontScheme name="Marbl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CA" sz="4000" b="1" i="0" u="none" strike="noStrike" cap="none" normalizeH="0" baseline="0" smtClean="0">
            <a:ln>
              <a:noFill/>
            </a:ln>
            <a:solidFill>
              <a:schemeClr val="hlink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CA" sz="4000" b="1" i="0" u="none" strike="noStrike" cap="none" normalizeH="0" baseline="0" smtClean="0">
            <a:ln>
              <a:noFill/>
            </a:ln>
            <a:solidFill>
              <a:schemeClr val="hlink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Marble 1">
        <a:dk1>
          <a:srgbClr val="000000"/>
        </a:dk1>
        <a:lt1>
          <a:srgbClr val="EAEAEA"/>
        </a:lt1>
        <a:dk2>
          <a:srgbClr val="006600"/>
        </a:dk2>
        <a:lt2>
          <a:srgbClr val="FFCC66"/>
        </a:lt2>
        <a:accent1>
          <a:srgbClr val="3366FF"/>
        </a:accent1>
        <a:accent2>
          <a:srgbClr val="60371C"/>
        </a:accent2>
        <a:accent3>
          <a:srgbClr val="AAB8AA"/>
        </a:accent3>
        <a:accent4>
          <a:srgbClr val="C8C8C8"/>
        </a:accent4>
        <a:accent5>
          <a:srgbClr val="ADB8FF"/>
        </a:accent5>
        <a:accent6>
          <a:srgbClr val="563118"/>
        </a:accent6>
        <a:hlink>
          <a:srgbClr val="FF0033"/>
        </a:hlink>
        <a:folHlink>
          <a:srgbClr val="CC996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rble 2">
        <a:dk1>
          <a:srgbClr val="000000"/>
        </a:dk1>
        <a:lt1>
          <a:srgbClr val="EAEAEA"/>
        </a:lt1>
        <a:dk2>
          <a:srgbClr val="FFCC99"/>
        </a:dk2>
        <a:lt2>
          <a:srgbClr val="FFCC66"/>
        </a:lt2>
        <a:accent1>
          <a:srgbClr val="FF9933"/>
        </a:accent1>
        <a:accent2>
          <a:srgbClr val="996600"/>
        </a:accent2>
        <a:accent3>
          <a:srgbClr val="FFE2CA"/>
        </a:accent3>
        <a:accent4>
          <a:srgbClr val="C8C8C8"/>
        </a:accent4>
        <a:accent5>
          <a:srgbClr val="FFCAAD"/>
        </a:accent5>
        <a:accent6>
          <a:srgbClr val="8A5C00"/>
        </a:accent6>
        <a:hlink>
          <a:srgbClr val="FF5050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rble 3">
        <a:dk1>
          <a:srgbClr val="000000"/>
        </a:dk1>
        <a:lt1>
          <a:srgbClr val="FFFFFF"/>
        </a:lt1>
        <a:dk2>
          <a:srgbClr val="EAEAEA"/>
        </a:dk2>
        <a:lt2>
          <a:srgbClr val="FFFFFF"/>
        </a:lt2>
        <a:accent1>
          <a:srgbClr val="CBCBCB"/>
        </a:accent1>
        <a:accent2>
          <a:srgbClr val="333333"/>
        </a:accent2>
        <a:accent3>
          <a:srgbClr val="F3F3F3"/>
        </a:accent3>
        <a:accent4>
          <a:srgbClr val="DADADA"/>
        </a:accent4>
        <a:accent5>
          <a:srgbClr val="E2E2E2"/>
        </a:accent5>
        <a:accent6>
          <a:srgbClr val="2D2D2D"/>
        </a:accent6>
        <a:hlink>
          <a:srgbClr val="C0C0C0"/>
        </a:hlink>
        <a:folHlink>
          <a:srgbClr val="EAEAEA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rble 4">
        <a:dk1>
          <a:srgbClr val="000000"/>
        </a:dk1>
        <a:lt1>
          <a:srgbClr val="EAEAEA"/>
        </a:lt1>
        <a:dk2>
          <a:srgbClr val="006600"/>
        </a:dk2>
        <a:lt2>
          <a:srgbClr val="FFCC66"/>
        </a:lt2>
        <a:accent1>
          <a:srgbClr val="3366FF"/>
        </a:accent1>
        <a:accent2>
          <a:srgbClr val="60371C"/>
        </a:accent2>
        <a:accent3>
          <a:srgbClr val="AAB8AA"/>
        </a:accent3>
        <a:accent4>
          <a:srgbClr val="C8C8C8"/>
        </a:accent4>
        <a:accent5>
          <a:srgbClr val="ADB8FF"/>
        </a:accent5>
        <a:accent6>
          <a:srgbClr val="563118"/>
        </a:accent6>
        <a:hlink>
          <a:srgbClr val="FF0000"/>
        </a:hlink>
        <a:folHlink>
          <a:srgbClr val="CC996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rble 5">
        <a:dk1>
          <a:srgbClr val="000000"/>
        </a:dk1>
        <a:lt1>
          <a:srgbClr val="EAEAEA"/>
        </a:lt1>
        <a:dk2>
          <a:srgbClr val="006600"/>
        </a:dk2>
        <a:lt2>
          <a:srgbClr val="FFCC66"/>
        </a:lt2>
        <a:accent1>
          <a:srgbClr val="3366FF"/>
        </a:accent1>
        <a:accent2>
          <a:srgbClr val="60371C"/>
        </a:accent2>
        <a:accent3>
          <a:srgbClr val="AAB8AA"/>
        </a:accent3>
        <a:accent4>
          <a:srgbClr val="C8C8C8"/>
        </a:accent4>
        <a:accent5>
          <a:srgbClr val="ADB8FF"/>
        </a:accent5>
        <a:accent6>
          <a:srgbClr val="563118"/>
        </a:accent6>
        <a:hlink>
          <a:srgbClr val="FF9900"/>
        </a:hlink>
        <a:folHlink>
          <a:srgbClr val="CC9967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AC41741B6FB874AA1BC34D8BD846A29" ma:contentTypeVersion="0" ma:contentTypeDescription="Create a new document." ma:contentTypeScope="" ma:versionID="77faafcbc11999b81f8f87f5912ea2f2">
  <xsd:schema xmlns:xsd="http://www.w3.org/2001/XMLSchema" xmlns:p="http://schemas.microsoft.com/office/2006/metadata/properties" targetNamespace="http://schemas.microsoft.com/office/2006/metadata/properties" ma:root="true" ma:fieldsID="74a34f8ae59ef3969074a5355025be01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4.xml><?xml version="1.0" encoding="utf-8"?>
<LongProperties xmlns="http://schemas.microsoft.com/office/2006/metadata/longProperties"/>
</file>

<file path=customXml/itemProps1.xml><?xml version="1.0" encoding="utf-8"?>
<ds:datastoreItem xmlns:ds="http://schemas.openxmlformats.org/officeDocument/2006/customXml" ds:itemID="{0280738C-E754-46EA-BFE9-2CDC857386BB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EB084942-2303-4835-95E2-D166C912031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customXml/itemProps3.xml><?xml version="1.0" encoding="utf-8"?>
<ds:datastoreItem xmlns:ds="http://schemas.openxmlformats.org/officeDocument/2006/customXml" ds:itemID="{3C7BF0E8-AB0B-4177-A516-5D31A85E1E34}">
  <ds:schemaRefs>
    <ds:schemaRef ds:uri="http://purl.org/dc/elements/1.1/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purl.org/dc/dcmitype/"/>
    <ds:schemaRef ds:uri="http://schemas.microsoft.com/office/2006/metadata/properties"/>
    <ds:schemaRef ds:uri="http://www.w3.org/XML/1998/namespace"/>
  </ds:schemaRefs>
</ds:datastoreItem>
</file>

<file path=customXml/itemProps4.xml><?xml version="1.0" encoding="utf-8"?>
<ds:datastoreItem xmlns:ds="http://schemas.openxmlformats.org/officeDocument/2006/customXml" ds:itemID="{C2CB46BA-AC06-4787-9E4F-EF819AF2806E}">
  <ds:schemaRefs>
    <ds:schemaRef ds:uri="http://schemas.microsoft.com/office/2006/metadata/long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Designs\Marble.pot</Template>
  <TotalTime>2918</TotalTime>
  <Words>700</Words>
  <Application>Microsoft Office PowerPoint</Application>
  <PresentationFormat>عرض على الشاشة (3:4)‏</PresentationFormat>
  <Paragraphs>471</Paragraphs>
  <Slides>51</Slides>
  <Notes>51</Notes>
  <HiddenSlides>0</HiddenSlides>
  <MMClips>11</MMClips>
  <ScaleCrop>false</ScaleCrop>
  <HeadingPairs>
    <vt:vector size="6" baseType="variant">
      <vt:variant>
        <vt:lpstr>نسق</vt:lpstr>
      </vt:variant>
      <vt:variant>
        <vt:i4>1</vt:i4>
      </vt:variant>
      <vt:variant>
        <vt:lpstr>خوادم OLE مضمنة</vt:lpstr>
      </vt:variant>
      <vt:variant>
        <vt:i4>1</vt:i4>
      </vt:variant>
      <vt:variant>
        <vt:lpstr>عناوين الشرائح</vt:lpstr>
      </vt:variant>
      <vt:variant>
        <vt:i4>51</vt:i4>
      </vt:variant>
    </vt:vector>
  </HeadingPairs>
  <TitlesOfParts>
    <vt:vector size="53" baseType="lpstr">
      <vt:lpstr>Marble</vt:lpstr>
      <vt:lpstr>معادلة</vt:lpstr>
      <vt:lpstr>CATEGORIES</vt:lpstr>
      <vt:lpstr>Writing expressions</vt:lpstr>
      <vt:lpstr>Answer</vt:lpstr>
      <vt:lpstr>Writing expressions</vt:lpstr>
      <vt:lpstr>Answer</vt:lpstr>
      <vt:lpstr>Writing expressions</vt:lpstr>
      <vt:lpstr>Answer</vt:lpstr>
      <vt:lpstr>Writing expressions</vt:lpstr>
      <vt:lpstr>Answer</vt:lpstr>
      <vt:lpstr>Writing expressions</vt:lpstr>
      <vt:lpstr>Answer</vt:lpstr>
      <vt:lpstr>Add or Subtract</vt:lpstr>
      <vt:lpstr>Answer</vt:lpstr>
      <vt:lpstr>Add or Subtract</vt:lpstr>
      <vt:lpstr>Answer</vt:lpstr>
      <vt:lpstr>Add or Subtract</vt:lpstr>
      <vt:lpstr>Answer</vt:lpstr>
      <vt:lpstr>Add or Subtract</vt:lpstr>
      <vt:lpstr>Answer</vt:lpstr>
      <vt:lpstr>Add or Subtract</vt:lpstr>
      <vt:lpstr>Answer</vt:lpstr>
      <vt:lpstr>Multiply or Divide</vt:lpstr>
      <vt:lpstr>Answer</vt:lpstr>
      <vt:lpstr>Multiply or Divide</vt:lpstr>
      <vt:lpstr>Answer</vt:lpstr>
      <vt:lpstr>Multiply or Divide</vt:lpstr>
      <vt:lpstr>Answer</vt:lpstr>
      <vt:lpstr>Multiply or Divide</vt:lpstr>
      <vt:lpstr>Answer</vt:lpstr>
      <vt:lpstr>Multiply or Divide</vt:lpstr>
      <vt:lpstr>Answer</vt:lpstr>
      <vt:lpstr>Simplify Algebraic Expressions</vt:lpstr>
      <vt:lpstr>Answer</vt:lpstr>
      <vt:lpstr>Simplify Algebraic Expressions</vt:lpstr>
      <vt:lpstr>Answer</vt:lpstr>
      <vt:lpstr>Simplify Algebraic Expressions</vt:lpstr>
      <vt:lpstr>Answer</vt:lpstr>
      <vt:lpstr>Simplify Algebraic Expressions</vt:lpstr>
      <vt:lpstr>Answer</vt:lpstr>
      <vt:lpstr>Simplify Algebraic Expressions</vt:lpstr>
      <vt:lpstr>Answer</vt:lpstr>
      <vt:lpstr>True / False Variety</vt:lpstr>
      <vt:lpstr>Answer</vt:lpstr>
      <vt:lpstr>True / False Variety</vt:lpstr>
      <vt:lpstr>Answer</vt:lpstr>
      <vt:lpstr>True / False Variety</vt:lpstr>
      <vt:lpstr>Answer</vt:lpstr>
      <vt:lpstr>True / False Variety</vt:lpstr>
      <vt:lpstr>Answer</vt:lpstr>
      <vt:lpstr>True / False Variety</vt:lpstr>
      <vt:lpstr>Answer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Darren Deserranno</dc:creator>
  <cp:lastModifiedBy>Mohammad</cp:lastModifiedBy>
  <cp:revision>190</cp:revision>
  <dcterms:created xsi:type="dcterms:W3CDTF">2002-04-14T21:51:21Z</dcterms:created>
  <dcterms:modified xsi:type="dcterms:W3CDTF">2014-11-02T00:59:24Z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escription0">
    <vt:lpwstr>Chapter 2 Jeopardy Review Game</vt:lpwstr>
  </property>
  <property fmtid="{D5CDD505-2E9C-101B-9397-08002B2CF9AE}" pid="3" name="Date">
    <vt:lpwstr>2009-10-01T00:00:00Z</vt:lpwstr>
  </property>
  <property fmtid="{D5CDD505-2E9C-101B-9397-08002B2CF9AE}" pid="4" name="display_urn:schemas-microsoft-com:office:office#Editor">
    <vt:lpwstr>Rezendes, John</vt:lpwstr>
  </property>
  <property fmtid="{D5CDD505-2E9C-101B-9397-08002B2CF9AE}" pid="5" name="xd_Signature">
    <vt:lpwstr/>
  </property>
  <property fmtid="{D5CDD505-2E9C-101B-9397-08002B2CF9AE}" pid="6" name="TemplateUrl">
    <vt:lpwstr/>
  </property>
  <property fmtid="{D5CDD505-2E9C-101B-9397-08002B2CF9AE}" pid="7" name="xd_ProgID">
    <vt:lpwstr/>
  </property>
  <property fmtid="{D5CDD505-2E9C-101B-9397-08002B2CF9AE}" pid="8" name="display_urn:schemas-microsoft-com:office:office#Author">
    <vt:lpwstr>Rezendes, John</vt:lpwstr>
  </property>
  <property fmtid="{D5CDD505-2E9C-101B-9397-08002B2CF9AE}" pid="9" name="_SourceUrl">
    <vt:lpwstr/>
  </property>
  <property fmtid="{D5CDD505-2E9C-101B-9397-08002B2CF9AE}" pid="10" name="_SharedFileIndex">
    <vt:lpwstr/>
  </property>
</Properties>
</file>