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ar-EG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4E0A"/>
    <a:srgbClr val="42D25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0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EG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EG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16922-BF1A-41D7-81D7-52882401F378}" type="datetimeFigureOut">
              <a:rPr lang="ar-EG" smtClean="0"/>
              <a:t>29/06/1438</a:t>
            </a:fld>
            <a:endParaRPr lang="ar-EG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333F1-8E83-4913-998A-66E61EA19A2E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38986250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EG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EG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16922-BF1A-41D7-81D7-52882401F378}" type="datetimeFigureOut">
              <a:rPr lang="ar-EG" smtClean="0"/>
              <a:t>29/06/1438</a:t>
            </a:fld>
            <a:endParaRPr lang="ar-EG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333F1-8E83-4913-998A-66E61EA19A2E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24180983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EG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EG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16922-BF1A-41D7-81D7-52882401F378}" type="datetimeFigureOut">
              <a:rPr lang="ar-EG" smtClean="0"/>
              <a:t>29/06/1438</a:t>
            </a:fld>
            <a:endParaRPr lang="ar-EG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333F1-8E83-4913-998A-66E61EA19A2E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2536345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EG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EG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16922-BF1A-41D7-81D7-52882401F378}" type="datetimeFigureOut">
              <a:rPr lang="ar-EG" smtClean="0"/>
              <a:t>29/06/1438</a:t>
            </a:fld>
            <a:endParaRPr lang="ar-EG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333F1-8E83-4913-998A-66E61EA19A2E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2632129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EG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16922-BF1A-41D7-81D7-52882401F378}" type="datetimeFigureOut">
              <a:rPr lang="ar-EG" smtClean="0"/>
              <a:t>29/06/1438</a:t>
            </a:fld>
            <a:endParaRPr lang="ar-EG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333F1-8E83-4913-998A-66E61EA19A2E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686160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EG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EG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EG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16922-BF1A-41D7-81D7-52882401F378}" type="datetimeFigureOut">
              <a:rPr lang="ar-EG" smtClean="0"/>
              <a:t>29/06/1438</a:t>
            </a:fld>
            <a:endParaRPr lang="ar-EG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333F1-8E83-4913-998A-66E61EA19A2E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36139083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EG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EG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EG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16922-BF1A-41D7-81D7-52882401F378}" type="datetimeFigureOut">
              <a:rPr lang="ar-EG" smtClean="0"/>
              <a:t>29/06/1438</a:t>
            </a:fld>
            <a:endParaRPr lang="ar-EG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333F1-8E83-4913-998A-66E61EA19A2E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42639071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EG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16922-BF1A-41D7-81D7-52882401F378}" type="datetimeFigureOut">
              <a:rPr lang="ar-EG" smtClean="0"/>
              <a:t>29/06/1438</a:t>
            </a:fld>
            <a:endParaRPr lang="ar-EG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333F1-8E83-4913-998A-66E61EA19A2E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20090738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16922-BF1A-41D7-81D7-52882401F378}" type="datetimeFigureOut">
              <a:rPr lang="ar-EG" smtClean="0"/>
              <a:t>29/06/1438</a:t>
            </a:fld>
            <a:endParaRPr lang="ar-EG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333F1-8E83-4913-998A-66E61EA19A2E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19417546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EG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EG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16922-BF1A-41D7-81D7-52882401F378}" type="datetimeFigureOut">
              <a:rPr lang="ar-EG" smtClean="0"/>
              <a:t>29/06/1438</a:t>
            </a:fld>
            <a:endParaRPr lang="ar-EG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333F1-8E83-4913-998A-66E61EA19A2E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25470039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EG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EG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16922-BF1A-41D7-81D7-52882401F378}" type="datetimeFigureOut">
              <a:rPr lang="ar-EG" smtClean="0"/>
              <a:t>29/06/1438</a:t>
            </a:fld>
            <a:endParaRPr lang="ar-EG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333F1-8E83-4913-998A-66E61EA19A2E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25685530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EG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EG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416922-BF1A-41D7-81D7-52882401F378}" type="datetimeFigureOut">
              <a:rPr lang="ar-EG" smtClean="0"/>
              <a:t>29/06/1438</a:t>
            </a:fld>
            <a:endParaRPr lang="ar-EG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EG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E333F1-8E83-4913-998A-66E61EA19A2E}" type="slidenum">
              <a:rPr lang="ar-EG" smtClean="0"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283648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EG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مستطيل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2" name="مستطيل مستدير الزوايا 1"/>
          <p:cNvSpPr/>
          <p:nvPr/>
        </p:nvSpPr>
        <p:spPr>
          <a:xfrm>
            <a:off x="107504" y="116632"/>
            <a:ext cx="8928992" cy="1512168"/>
          </a:xfrm>
          <a:prstGeom prst="roundRect">
            <a:avLst/>
          </a:prstGeom>
          <a:solidFill>
            <a:schemeClr val="accent6">
              <a:lumMod val="75000"/>
              <a:alpha val="98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7" name="مستطيل مستدير الزوايا 6"/>
          <p:cNvSpPr/>
          <p:nvPr/>
        </p:nvSpPr>
        <p:spPr>
          <a:xfrm>
            <a:off x="179512" y="1844824"/>
            <a:ext cx="8856984" cy="936104"/>
          </a:xfrm>
          <a:prstGeom prst="roundRect">
            <a:avLst/>
          </a:prstGeom>
          <a:gradFill>
            <a:gsLst>
              <a:gs pos="10000">
                <a:srgbClr val="D6B19C"/>
              </a:gs>
              <a:gs pos="36000">
                <a:srgbClr val="D49E6C"/>
              </a:gs>
              <a:gs pos="78000">
                <a:srgbClr val="A65528"/>
              </a:gs>
              <a:gs pos="100000">
                <a:srgbClr val="663012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sp>
        <p:nvSpPr>
          <p:cNvPr id="13" name="مستطيل مستدير الزوايا 12"/>
          <p:cNvSpPr/>
          <p:nvPr/>
        </p:nvSpPr>
        <p:spPr>
          <a:xfrm>
            <a:off x="117939" y="4827984"/>
            <a:ext cx="8856984" cy="936104"/>
          </a:xfrm>
          <a:prstGeom prst="roundRect">
            <a:avLst/>
          </a:prstGeom>
          <a:gradFill>
            <a:gsLst>
              <a:gs pos="10000">
                <a:srgbClr val="D6B19C"/>
              </a:gs>
              <a:gs pos="36000">
                <a:srgbClr val="D49E6C"/>
              </a:gs>
              <a:gs pos="78000">
                <a:srgbClr val="A65528"/>
              </a:gs>
              <a:gs pos="100000">
                <a:srgbClr val="663012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pic>
        <p:nvPicPr>
          <p:cNvPr id="14" name="صورة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8004" y="3076325"/>
            <a:ext cx="2556284" cy="609685"/>
          </a:xfrm>
          <a:prstGeom prst="rect">
            <a:avLst/>
          </a:prstGeom>
        </p:spPr>
      </p:pic>
      <p:pic>
        <p:nvPicPr>
          <p:cNvPr id="15" name="صورة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3124157"/>
            <a:ext cx="2304256" cy="609685"/>
          </a:xfrm>
          <a:prstGeom prst="rect">
            <a:avLst/>
          </a:prstGeom>
        </p:spPr>
      </p:pic>
      <p:pic>
        <p:nvPicPr>
          <p:cNvPr id="16" name="صورة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4005614"/>
            <a:ext cx="2304256" cy="609685"/>
          </a:xfrm>
          <a:prstGeom prst="rect">
            <a:avLst/>
          </a:prstGeom>
        </p:spPr>
      </p:pic>
      <p:pic>
        <p:nvPicPr>
          <p:cNvPr id="17" name="صورة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5758" y="4115459"/>
            <a:ext cx="2548530" cy="609685"/>
          </a:xfrm>
          <a:prstGeom prst="rect">
            <a:avLst/>
          </a:prstGeom>
        </p:spPr>
      </p:pic>
      <p:pic>
        <p:nvPicPr>
          <p:cNvPr id="19" name="صورة 1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3284984"/>
            <a:ext cx="2016224" cy="1055945"/>
          </a:xfrm>
          <a:prstGeom prst="rect">
            <a:avLst/>
          </a:prstGeom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20" name="صورة 1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42" y="3315457"/>
            <a:ext cx="1959270" cy="1025472"/>
          </a:xfrm>
          <a:prstGeom prst="rect">
            <a:avLst/>
          </a:prstGeom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21" name="صورة 2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9274" y="1969368"/>
            <a:ext cx="2517222" cy="739552"/>
          </a:xfrm>
          <a:prstGeom prst="rect">
            <a:avLst/>
          </a:prstGeom>
        </p:spPr>
      </p:pic>
      <p:pic>
        <p:nvPicPr>
          <p:cNvPr id="22" name="صورة 2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614" y="1969368"/>
            <a:ext cx="2897168" cy="739552"/>
          </a:xfrm>
          <a:prstGeom prst="rect">
            <a:avLst/>
          </a:prstGeom>
        </p:spPr>
      </p:pic>
      <p:pic>
        <p:nvPicPr>
          <p:cNvPr id="23" name="صورة 2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123" y="1945444"/>
            <a:ext cx="2712950" cy="734864"/>
          </a:xfrm>
          <a:prstGeom prst="rect">
            <a:avLst/>
          </a:prstGeom>
        </p:spPr>
      </p:pic>
      <p:pic>
        <p:nvPicPr>
          <p:cNvPr id="25" name="صورة 24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256" y="4942154"/>
            <a:ext cx="2016224" cy="707763"/>
          </a:xfrm>
          <a:prstGeom prst="rect">
            <a:avLst/>
          </a:prstGeom>
        </p:spPr>
      </p:pic>
      <p:pic>
        <p:nvPicPr>
          <p:cNvPr id="26" name="صورة 25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2452" y="4984192"/>
            <a:ext cx="2016224" cy="677056"/>
          </a:xfrm>
          <a:prstGeom prst="rect">
            <a:avLst/>
          </a:prstGeom>
        </p:spPr>
      </p:pic>
      <p:pic>
        <p:nvPicPr>
          <p:cNvPr id="27" name="صورة 2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4984192"/>
            <a:ext cx="2420692" cy="665725"/>
          </a:xfrm>
          <a:prstGeom prst="rect">
            <a:avLst/>
          </a:prstGeom>
        </p:spPr>
      </p:pic>
      <p:pic>
        <p:nvPicPr>
          <p:cNvPr id="28" name="صورة 27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984192"/>
            <a:ext cx="2163621" cy="623547"/>
          </a:xfrm>
          <a:prstGeom prst="rect">
            <a:avLst/>
          </a:prstGeom>
        </p:spPr>
      </p:pic>
      <p:sp>
        <p:nvSpPr>
          <p:cNvPr id="8" name="مستطيل 7"/>
          <p:cNvSpPr/>
          <p:nvPr/>
        </p:nvSpPr>
        <p:spPr>
          <a:xfrm>
            <a:off x="1803050" y="131148"/>
            <a:ext cx="5682966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ar-EG" sz="9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tx2">
                      <a:lumMod val="50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PT Bold Broken" panose="02010400000000000000" pitchFamily="2" charset="-78"/>
              </a:rPr>
              <a:t>الدور الثاني</a:t>
            </a:r>
            <a:endParaRPr lang="ar-SA" sz="9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39700">
                  <a:schemeClr val="tx2">
                    <a:lumMod val="50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cs typeface="PT Bold Broken" panose="02010400000000000000" pitchFamily="2" charset="-78"/>
            </a:endParaRPr>
          </a:p>
        </p:txBody>
      </p:sp>
      <p:grpSp>
        <p:nvGrpSpPr>
          <p:cNvPr id="18" name="مجموعة 17"/>
          <p:cNvGrpSpPr/>
          <p:nvPr/>
        </p:nvGrpSpPr>
        <p:grpSpPr>
          <a:xfrm>
            <a:off x="7884367" y="541422"/>
            <a:ext cx="1008113" cy="799346"/>
            <a:chOff x="7884367" y="541422"/>
            <a:chExt cx="1008113" cy="799346"/>
          </a:xfrm>
        </p:grpSpPr>
        <p:sp>
          <p:nvSpPr>
            <p:cNvPr id="9" name="نجمة مكونة من 7 نقاط 8"/>
            <p:cNvSpPr/>
            <p:nvPr/>
          </p:nvSpPr>
          <p:spPr>
            <a:xfrm>
              <a:off x="7884367" y="541422"/>
              <a:ext cx="1008113" cy="799346"/>
            </a:xfrm>
            <a:prstGeom prst="star7">
              <a:avLst/>
            </a:prstGeom>
            <a:solidFill>
              <a:schemeClr val="bg1"/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EG"/>
            </a:p>
          </p:txBody>
        </p:sp>
        <p:sp>
          <p:nvSpPr>
            <p:cNvPr id="29" name="نجمة مكونة من 7 نقاط 28"/>
            <p:cNvSpPr/>
            <p:nvPr/>
          </p:nvSpPr>
          <p:spPr>
            <a:xfrm>
              <a:off x="8136395" y="782706"/>
              <a:ext cx="504056" cy="316778"/>
            </a:xfrm>
            <a:prstGeom prst="star7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EG"/>
            </a:p>
          </p:txBody>
        </p:sp>
      </p:grpSp>
      <p:grpSp>
        <p:nvGrpSpPr>
          <p:cNvPr id="30" name="مجموعة 29"/>
          <p:cNvGrpSpPr/>
          <p:nvPr/>
        </p:nvGrpSpPr>
        <p:grpSpPr>
          <a:xfrm>
            <a:off x="532260" y="452538"/>
            <a:ext cx="1008113" cy="799346"/>
            <a:chOff x="7884367" y="541422"/>
            <a:chExt cx="1008113" cy="799346"/>
          </a:xfrm>
        </p:grpSpPr>
        <p:sp>
          <p:nvSpPr>
            <p:cNvPr id="31" name="نجمة مكونة من 7 نقاط 30"/>
            <p:cNvSpPr/>
            <p:nvPr/>
          </p:nvSpPr>
          <p:spPr>
            <a:xfrm>
              <a:off x="7884367" y="541422"/>
              <a:ext cx="1008113" cy="799346"/>
            </a:xfrm>
            <a:prstGeom prst="star7">
              <a:avLst/>
            </a:prstGeom>
            <a:solidFill>
              <a:schemeClr val="bg1"/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EG"/>
            </a:p>
          </p:txBody>
        </p:sp>
        <p:sp>
          <p:nvSpPr>
            <p:cNvPr id="32" name="نجمة مكونة من 7 نقاط 31"/>
            <p:cNvSpPr/>
            <p:nvPr/>
          </p:nvSpPr>
          <p:spPr>
            <a:xfrm>
              <a:off x="8136395" y="782706"/>
              <a:ext cx="504056" cy="316778"/>
            </a:xfrm>
            <a:prstGeom prst="star7">
              <a:avLst/>
            </a:prstGeom>
            <a:solidFill>
              <a:schemeClr val="accent5">
                <a:lumMod val="50000"/>
              </a:schemeClr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EG"/>
            </a:p>
          </p:txBody>
        </p:sp>
      </p:grpSp>
      <p:grpSp>
        <p:nvGrpSpPr>
          <p:cNvPr id="5" name="مجموعة 4"/>
          <p:cNvGrpSpPr/>
          <p:nvPr/>
        </p:nvGrpSpPr>
        <p:grpSpPr>
          <a:xfrm>
            <a:off x="5813895" y="5805264"/>
            <a:ext cx="3051916" cy="923330"/>
            <a:chOff x="5813895" y="5805264"/>
            <a:chExt cx="3051916" cy="923330"/>
          </a:xfrm>
        </p:grpSpPr>
        <p:sp>
          <p:nvSpPr>
            <p:cNvPr id="3" name="مستطيل مستدير الزوايا 2"/>
            <p:cNvSpPr/>
            <p:nvPr/>
          </p:nvSpPr>
          <p:spPr>
            <a:xfrm>
              <a:off x="5813895" y="5894906"/>
              <a:ext cx="3051916" cy="785701"/>
            </a:xfrm>
            <a:prstGeom prst="roundRect">
              <a:avLst/>
            </a:prstGeom>
            <a:solidFill>
              <a:srgbClr val="194E0A"/>
            </a:solidFill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EG"/>
            </a:p>
          </p:txBody>
        </p:sp>
        <p:sp>
          <p:nvSpPr>
            <p:cNvPr id="4" name="مستطيل 3"/>
            <p:cNvSpPr/>
            <p:nvPr/>
          </p:nvSpPr>
          <p:spPr>
            <a:xfrm>
              <a:off x="6305755" y="5805264"/>
              <a:ext cx="2068195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ar-EG" sz="5400" b="1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الرئيسية</a:t>
              </a:r>
              <a:endParaRPr lang="ar-SA" sz="5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</p:grpSp>
      <p:grpSp>
        <p:nvGrpSpPr>
          <p:cNvPr id="33" name="مجموعة 32"/>
          <p:cNvGrpSpPr/>
          <p:nvPr/>
        </p:nvGrpSpPr>
        <p:grpSpPr>
          <a:xfrm>
            <a:off x="885802" y="5826091"/>
            <a:ext cx="3051916" cy="923330"/>
            <a:chOff x="5813895" y="5805264"/>
            <a:chExt cx="3051916" cy="923330"/>
          </a:xfrm>
        </p:grpSpPr>
        <p:sp>
          <p:nvSpPr>
            <p:cNvPr id="34" name="مستطيل مستدير الزوايا 33"/>
            <p:cNvSpPr/>
            <p:nvPr/>
          </p:nvSpPr>
          <p:spPr>
            <a:xfrm>
              <a:off x="5813895" y="5894906"/>
              <a:ext cx="3051916" cy="785701"/>
            </a:xfrm>
            <a:prstGeom prst="roundRect">
              <a:avLst/>
            </a:prstGeom>
            <a:solidFill>
              <a:srgbClr val="194E0A"/>
            </a:solidFill>
            <a:scene3d>
              <a:camera prst="orthographicFront"/>
              <a:lightRig rig="threePt" dir="t"/>
            </a:scene3d>
            <a:sp3d>
              <a:bevelT prst="angle"/>
            </a:sp3d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EG"/>
            </a:p>
          </p:txBody>
        </p:sp>
        <p:sp>
          <p:nvSpPr>
            <p:cNvPr id="35" name="مستطيل 34"/>
            <p:cNvSpPr/>
            <p:nvPr/>
          </p:nvSpPr>
          <p:spPr>
            <a:xfrm>
              <a:off x="6560633" y="5805264"/>
              <a:ext cx="1558440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ar-EG" sz="5400" b="1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rPr>
                <a:t>خروج</a:t>
              </a:r>
              <a:endParaRPr lang="ar-SA" sz="54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08218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4</Words>
  <Application>Microsoft Office PowerPoint</Application>
  <PresentationFormat>عرض على الشاشة (3:4)‏</PresentationFormat>
  <Paragraphs>3</Paragraphs>
  <Slides>1</Slides>
  <Notes>0</Notes>
  <HiddenSlides>0</HiddenSlides>
  <MMClips>0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1</vt:i4>
      </vt:variant>
    </vt:vector>
  </HeadingPairs>
  <TitlesOfParts>
    <vt:vector size="2" baseType="lpstr">
      <vt:lpstr>نسق Office</vt:lpstr>
      <vt:lpstr>عرض تقديمي في PowerPoint</vt:lpstr>
    </vt:vector>
  </TitlesOfParts>
  <Company>Ahmed-Under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magdi</dc:creator>
  <cp:lastModifiedBy>magdi</cp:lastModifiedBy>
  <cp:revision>4</cp:revision>
  <dcterms:created xsi:type="dcterms:W3CDTF">2017-03-27T02:15:59Z</dcterms:created>
  <dcterms:modified xsi:type="dcterms:W3CDTF">2017-03-27T03:14:08Z</dcterms:modified>
</cp:coreProperties>
</file>