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425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392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4686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835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38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6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85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93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48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24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756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35064-738C-4D00-8061-9818BF9392B6}" type="datetimeFigureOut">
              <a:rPr lang="en-US" smtClean="0"/>
              <a:t>26/12/2013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AB192-1016-4216-ABC7-95D5BCA9D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497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9" y="152400"/>
            <a:ext cx="9010651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96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</dc:creator>
  <cp:lastModifiedBy>Mohammad</cp:lastModifiedBy>
  <cp:revision>1</cp:revision>
  <dcterms:created xsi:type="dcterms:W3CDTF">2013-12-26T16:59:33Z</dcterms:created>
  <dcterms:modified xsi:type="dcterms:W3CDTF">2013-12-26T17:08:34Z</dcterms:modified>
</cp:coreProperties>
</file>