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96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15/10/1439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23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0600220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عرض على الشاشة (3:4)‏</PresentationFormat>
  <Paragraphs>0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Administrator</dc:creator>
  <cp:lastModifiedBy>Administrator</cp:lastModifiedBy>
  <cp:revision>1</cp:revision>
  <dcterms:created xsi:type="dcterms:W3CDTF">2018-06-28T07:20:15Z</dcterms:created>
  <dcterms:modified xsi:type="dcterms:W3CDTF">2018-06-28T07:20:31Z</dcterms:modified>
</cp:coreProperties>
</file>