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8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82" d="100"/>
          <a:sy n="82" d="100"/>
        </p:scale>
        <p:origin x="-86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ar-SA"/>
          </a:p>
        </p:txBody>
      </p:sp>
      <p:sp>
        <p:nvSpPr>
          <p:cNvPr id="10" name="مستطيل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مستطيل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مستطيل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رابط مستقيم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رابط مستقيم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رابط مستقيم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رابط مستقيم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مستطيل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شكل بيضاوي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شكل بيضاوي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شكل بيضاوي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شكل بيضاوي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شكل بيضاوي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ar-SA"/>
          </a:p>
        </p:txBody>
      </p:sp>
      <p:sp>
        <p:nvSpPr>
          <p:cNvPr id="9" name="مستطيل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رابط مستقيم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رابط مستقيم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رابط مستقيم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مستطيل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شكل بيضاوي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شكل بيضاوي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شكل بيضاوي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شكل بيضاوي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شكل بيضاوي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رابط مستقيم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نص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4" name="عنصر نائب للنص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6" name="عنصر نائب للتاريخ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مستطيل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عنصر نائب للمحتوى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1" name="عنصر نائب للتاريخ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  <p:sp>
        <p:nvSpPr>
          <p:cNvPr id="23" name="عنصر نائب للتذييل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رابط مستقيم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رابط مستقيم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رابط مستقيم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عنصر نائب للتاريخ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  <p:sp>
        <p:nvSpPr>
          <p:cNvPr id="21" name="عنصر نائب للتذييل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رابط مستقيم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D632E7-E464-4F65-99DC-6964EA79948A}" type="datetimeFigureOut">
              <a:rPr lang="ar-SA" smtClean="0"/>
              <a:t>03/05/36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مستطيل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3B17924-E8E7-4BB4-9E61-846335B62D24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843808" y="0"/>
            <a:ext cx="2890664" cy="634082"/>
          </a:xfrm>
        </p:spPr>
        <p:txBody>
          <a:bodyPr/>
          <a:lstStyle/>
          <a:p>
            <a:r>
              <a:rPr lang="ar-SA" dirty="0" smtClean="0"/>
              <a:t>الجدول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0969080"/>
              </p:ext>
            </p:extLst>
          </p:nvPr>
        </p:nvGraphicFramePr>
        <p:xfrm>
          <a:off x="6516216" y="188640"/>
          <a:ext cx="2221632" cy="6461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221632"/>
              </a:tblGrid>
              <a:tr h="362757">
                <a:tc>
                  <a:txBody>
                    <a:bodyPr/>
                    <a:lstStyle/>
                    <a:p>
                      <a:pPr algn="r" rtl="1"/>
                      <a:r>
                        <a:rPr lang="ar-SA" dirty="0" smtClean="0"/>
                        <a:t>الجداول  </a:t>
                      </a:r>
                      <a:endParaRPr lang="ar-SA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algn="r" rtl="1"/>
                      <a:r>
                        <a:rPr lang="ar-SA" sz="1900" dirty="0" smtClean="0"/>
                        <a:t>البحث</a:t>
                      </a:r>
                      <a:r>
                        <a:rPr lang="ar-SA" sz="1900" baseline="0" dirty="0" smtClean="0"/>
                        <a:t> والاستعلام</a:t>
                      </a:r>
                      <a:endParaRPr lang="ar-SA" sz="19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algn="r" rtl="1"/>
                      <a:r>
                        <a:rPr lang="ar-SA" sz="1900" dirty="0" smtClean="0"/>
                        <a:t>المستويــــات</a:t>
                      </a:r>
                      <a:endParaRPr lang="ar-SA" sz="19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2987"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>
                          <a:solidFill>
                            <a:schemeClr val="bg1"/>
                          </a:solidFill>
                        </a:rPr>
                        <a:t>أعضاء</a:t>
                      </a:r>
                      <a:r>
                        <a:rPr lang="ar-SA" sz="2000" b="1" baseline="0" dirty="0" smtClean="0">
                          <a:solidFill>
                            <a:schemeClr val="bg1"/>
                          </a:solidFill>
                        </a:rPr>
                        <a:t> هيئة التدريس</a:t>
                      </a:r>
                      <a:endParaRPr lang="ar-SA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900" dirty="0" smtClean="0"/>
                        <a:t>البحث</a:t>
                      </a:r>
                      <a:r>
                        <a:rPr lang="ar-SA" sz="1900" baseline="0" dirty="0" smtClean="0"/>
                        <a:t> والاستعلام</a:t>
                      </a:r>
                      <a:endParaRPr lang="ar-SA" sz="19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algn="r" rtl="1"/>
                      <a:r>
                        <a:rPr lang="ar-SA" sz="1900" dirty="0" smtClean="0"/>
                        <a:t>الأعـضـاء</a:t>
                      </a:r>
                      <a:endParaRPr lang="ar-SA" sz="19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2757">
                <a:tc>
                  <a:txBody>
                    <a:bodyPr/>
                    <a:lstStyle/>
                    <a:p>
                      <a:pPr algn="r" rtl="1"/>
                      <a:r>
                        <a:rPr lang="ar-SA" dirty="0" smtClean="0"/>
                        <a:t>جدول الأعضاء</a:t>
                      </a:r>
                      <a:endParaRPr lang="ar-SA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2987"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>
                          <a:solidFill>
                            <a:schemeClr val="bg1"/>
                          </a:solidFill>
                        </a:rPr>
                        <a:t>الـطـلاب</a:t>
                      </a:r>
                      <a:endParaRPr lang="ar-SA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900" dirty="0" smtClean="0"/>
                        <a:t>البحث</a:t>
                      </a:r>
                      <a:r>
                        <a:rPr lang="ar-SA" sz="1900" baseline="0" dirty="0" smtClean="0"/>
                        <a:t> والاستعلام</a:t>
                      </a:r>
                      <a:endParaRPr lang="ar-SA" sz="19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2757">
                <a:tc>
                  <a:txBody>
                    <a:bodyPr/>
                    <a:lstStyle/>
                    <a:p>
                      <a:pPr algn="r" rtl="1"/>
                      <a:r>
                        <a:rPr lang="ar-SA" dirty="0" smtClean="0"/>
                        <a:t>الـطـلاب</a:t>
                      </a:r>
                      <a:endParaRPr lang="ar-SA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2987"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>
                          <a:solidFill>
                            <a:schemeClr val="bg1"/>
                          </a:solidFill>
                        </a:rPr>
                        <a:t>المــواد</a:t>
                      </a:r>
                      <a:endParaRPr lang="ar-SA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900" dirty="0" smtClean="0"/>
                        <a:t>البحث</a:t>
                      </a:r>
                      <a:r>
                        <a:rPr lang="ar-SA" sz="1900" baseline="0" dirty="0" smtClean="0"/>
                        <a:t> والاستعلام</a:t>
                      </a:r>
                      <a:endParaRPr lang="ar-SA" sz="19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2757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الخطة الدراسية</a:t>
                      </a:r>
                      <a:endParaRPr lang="ar-SA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rtl="1"/>
                      <a:r>
                        <a:rPr lang="ar-SA" sz="1900" b="1" dirty="0" smtClean="0">
                          <a:solidFill>
                            <a:schemeClr val="bg1"/>
                          </a:solidFill>
                        </a:rPr>
                        <a:t>الــشعــب</a:t>
                      </a:r>
                      <a:endParaRPr lang="ar-SA" sz="19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7872">
                <a:tc>
                  <a:txBody>
                    <a:bodyPr/>
                    <a:lstStyle/>
                    <a:p>
                      <a:pPr algn="r" rtl="1"/>
                      <a:r>
                        <a:rPr lang="ar-SA" sz="1900" dirty="0" smtClean="0"/>
                        <a:t>البحث</a:t>
                      </a:r>
                      <a:r>
                        <a:rPr lang="ar-SA" sz="1900" baseline="0" dirty="0" smtClean="0"/>
                        <a:t> والاستعلام</a:t>
                      </a:r>
                      <a:endParaRPr lang="ar-SA" sz="19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2987">
                <a:tc>
                  <a:txBody>
                    <a:bodyPr/>
                    <a:lstStyle/>
                    <a:p>
                      <a:pPr rtl="1"/>
                      <a:r>
                        <a:rPr lang="ar-SA" sz="2000" b="1" dirty="0" smtClean="0">
                          <a:solidFill>
                            <a:schemeClr val="bg1"/>
                          </a:solidFill>
                        </a:rPr>
                        <a:t>المساعدة</a:t>
                      </a:r>
                      <a:endParaRPr lang="ar-SA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62757">
                <a:tc>
                  <a:txBody>
                    <a:bodyPr/>
                    <a:lstStyle/>
                    <a:p>
                      <a:pPr algn="r" rtl="1"/>
                      <a:r>
                        <a:rPr lang="ar-SA" sz="1800" b="0" dirty="0" smtClean="0">
                          <a:effectLst/>
                          <a:cs typeface="+mn-cs"/>
                        </a:rPr>
                        <a:t>نبذه عن النظام</a:t>
                      </a:r>
                      <a:endParaRPr lang="ar-SA" sz="1800" b="0" dirty="0">
                        <a:effectLst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مربع نص 11"/>
          <p:cNvSpPr txBox="1"/>
          <p:nvPr/>
        </p:nvSpPr>
        <p:spPr>
          <a:xfrm>
            <a:off x="4525513" y="1134293"/>
            <a:ext cx="169469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ar-SA" sz="2400" b="1" dirty="0" smtClean="0">
                <a:latin typeface="Adobe Arabic" pitchFamily="18" charset="-78"/>
                <a:cs typeface="Adobe Arabic" pitchFamily="18" charset="-78"/>
              </a:rPr>
              <a:t>محاضرات اليوم</a:t>
            </a:r>
            <a:endParaRPr lang="ar-SA" sz="2400" b="1" dirty="0">
              <a:latin typeface="Adobe Arabic" pitchFamily="18" charset="-78"/>
              <a:cs typeface="Adobe Arabic" pitchFamily="18" charset="-78"/>
            </a:endParaRPr>
          </a:p>
        </p:txBody>
      </p:sp>
      <p:graphicFrame>
        <p:nvGraphicFramePr>
          <p:cNvPr id="13" name="جدول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716456"/>
              </p:ext>
            </p:extLst>
          </p:nvPr>
        </p:nvGraphicFramePr>
        <p:xfrm>
          <a:off x="3652092" y="1640452"/>
          <a:ext cx="2568116" cy="237626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42029"/>
                <a:gridCol w="720362"/>
                <a:gridCol w="563696"/>
                <a:gridCol w="642029"/>
              </a:tblGrid>
              <a:tr h="419341">
                <a:tc>
                  <a:txBody>
                    <a:bodyPr/>
                    <a:lstStyle/>
                    <a:p>
                      <a:pPr rtl="1"/>
                      <a:r>
                        <a:rPr lang="ar-SA" sz="1100" dirty="0" smtClean="0"/>
                        <a:t>المادة</a:t>
                      </a:r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050" dirty="0" smtClean="0"/>
                        <a:t>المستوى</a:t>
                      </a:r>
                      <a:endParaRPr lang="ar-SA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100" dirty="0" smtClean="0"/>
                        <a:t>الوقت</a:t>
                      </a:r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100" dirty="0" smtClean="0"/>
                        <a:t>الشعبة</a:t>
                      </a:r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231"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231"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9231"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231"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مربع نص 14"/>
          <p:cNvSpPr txBox="1"/>
          <p:nvPr/>
        </p:nvSpPr>
        <p:spPr>
          <a:xfrm>
            <a:off x="1618415" y="1178618"/>
            <a:ext cx="1842172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ar-SA" sz="2400" b="1" dirty="0" smtClean="0">
                <a:latin typeface="Adobe Arabic" pitchFamily="18" charset="-78"/>
                <a:cs typeface="Adobe Arabic" pitchFamily="18" charset="-78"/>
              </a:rPr>
              <a:t>محاضرات الحالية</a:t>
            </a:r>
          </a:p>
        </p:txBody>
      </p:sp>
      <p:graphicFrame>
        <p:nvGraphicFramePr>
          <p:cNvPr id="16" name="جدول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195965"/>
              </p:ext>
            </p:extLst>
          </p:nvPr>
        </p:nvGraphicFramePr>
        <p:xfrm>
          <a:off x="892471" y="1640283"/>
          <a:ext cx="2568116" cy="237626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42029"/>
                <a:gridCol w="720362"/>
                <a:gridCol w="563696"/>
                <a:gridCol w="642029"/>
              </a:tblGrid>
              <a:tr h="419341">
                <a:tc>
                  <a:txBody>
                    <a:bodyPr/>
                    <a:lstStyle/>
                    <a:p>
                      <a:pPr rtl="1"/>
                      <a:r>
                        <a:rPr lang="ar-SA" sz="1100" dirty="0" smtClean="0"/>
                        <a:t>المادة</a:t>
                      </a:r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050" dirty="0" smtClean="0"/>
                        <a:t>المستوى</a:t>
                      </a:r>
                      <a:endParaRPr lang="ar-SA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100" dirty="0" smtClean="0"/>
                        <a:t>الوقت</a:t>
                      </a:r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100" dirty="0" smtClean="0"/>
                        <a:t>الشعبة</a:t>
                      </a:r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231"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231"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9231"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231"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مستطيل مستدير الزوايا 16"/>
          <p:cNvSpPr/>
          <p:nvPr/>
        </p:nvSpPr>
        <p:spPr>
          <a:xfrm>
            <a:off x="179512" y="5373216"/>
            <a:ext cx="6040696" cy="504056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  <a:latin typeface="Adobe Arabic" pitchFamily="18" charset="-78"/>
                <a:cs typeface="Adobe Arabic" pitchFamily="18" charset="-78"/>
              </a:rPr>
              <a:t>شـريـط إعــلانــات الـقـسـم </a:t>
            </a:r>
            <a:endParaRPr lang="ar-SA" sz="2800" b="1" dirty="0">
              <a:solidFill>
                <a:srgbClr val="FF0000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432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شربية">
  <a:themeElements>
    <a:clrScheme name="أصل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مشربية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مشربية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143</TotalTime>
  <Words>44</Words>
  <Application>Microsoft Office PowerPoint</Application>
  <PresentationFormat>عرض على الشاشة (3:4)‏</PresentationFormat>
  <Paragraphs>29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مشربية</vt:lpstr>
      <vt:lpstr>الجدول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مشروع التخرج</dc:title>
  <dc:creator>NASAEM CENTER</dc:creator>
  <cp:lastModifiedBy>TOSHIBA    F-D</cp:lastModifiedBy>
  <cp:revision>9</cp:revision>
  <dcterms:created xsi:type="dcterms:W3CDTF">2014-11-23T13:52:40Z</dcterms:created>
  <dcterms:modified xsi:type="dcterms:W3CDTF">2015-02-21T20:52:32Z</dcterms:modified>
</cp:coreProperties>
</file>