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</p:sldIdLst>
  <p:sldSz cx="12192000" cy="6858000"/>
  <p:notesSz cx="6858000" cy="9144000"/>
  <p:defaultTextStyle>
    <a:defPPr>
      <a:defRPr lang="ar-S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81" d="100"/>
          <a:sy n="81" d="100"/>
        </p:scale>
        <p:origin x="-72" y="-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1C68-DB68-48A6-BF84-CC6D459C79BD}" type="datetimeFigureOut">
              <a:rPr lang="ar-SA" smtClean="0"/>
              <a:t>10/08/1438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18706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1C68-DB68-48A6-BF84-CC6D459C79BD}" type="datetimeFigureOut">
              <a:rPr lang="ar-SA" smtClean="0"/>
              <a:t>10/08/1438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22459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1C68-DB68-48A6-BF84-CC6D459C79BD}" type="datetimeFigureOut">
              <a:rPr lang="ar-SA" smtClean="0"/>
              <a:t>10/08/1438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21274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1C68-DB68-48A6-BF84-CC6D459C79BD}" type="datetimeFigureOut">
              <a:rPr lang="ar-SA" smtClean="0"/>
              <a:t>10/08/1438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17317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1C68-DB68-48A6-BF84-CC6D459C79BD}" type="datetimeFigureOut">
              <a:rPr lang="ar-SA" smtClean="0"/>
              <a:t>10/08/1438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85382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1C68-DB68-48A6-BF84-CC6D459C79BD}" type="datetimeFigureOut">
              <a:rPr lang="ar-SA" smtClean="0"/>
              <a:t>10/08/1438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47519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1C68-DB68-48A6-BF84-CC6D459C79BD}" type="datetimeFigureOut">
              <a:rPr lang="ar-SA" smtClean="0"/>
              <a:t>10/08/1438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11985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1C68-DB68-48A6-BF84-CC6D459C79BD}" type="datetimeFigureOut">
              <a:rPr lang="ar-SA" smtClean="0"/>
              <a:t>10/08/1438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42965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1C68-DB68-48A6-BF84-CC6D459C79BD}" type="datetimeFigureOut">
              <a:rPr lang="ar-SA" smtClean="0"/>
              <a:t>10/08/1438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45016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1C68-DB68-48A6-BF84-CC6D459C79BD}" type="datetimeFigureOut">
              <a:rPr lang="ar-SA" smtClean="0"/>
              <a:t>10/08/1438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49725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1C68-DB68-48A6-BF84-CC6D459C79BD}" type="datetimeFigureOut">
              <a:rPr lang="ar-SA" smtClean="0"/>
              <a:t>10/08/1438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00507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51C68-DB68-48A6-BF84-CC6D459C79BD}" type="datetimeFigureOut">
              <a:rPr lang="ar-SA" smtClean="0"/>
              <a:t>10/08/1438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3F5EE-E903-41F6-B3D4-89D03ADB4C8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93823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593" y="762332"/>
            <a:ext cx="9587301" cy="533333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6170415" y="2669929"/>
            <a:ext cx="569844" cy="74441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4046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1 0.0037 L -0.17409 0.0037 C -0.23138 0.0037 -0.30183 -0.05996 -0.30183 -0.11134 L -0.30183 -0.22593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86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593" y="762332"/>
            <a:ext cx="9587301" cy="5333333"/>
          </a:xfrm>
          <a:prstGeom prst="rect">
            <a:avLst/>
          </a:prstGeom>
        </p:spPr>
      </p:pic>
      <p:sp>
        <p:nvSpPr>
          <p:cNvPr id="4" name="Oval 2"/>
          <p:cNvSpPr/>
          <p:nvPr/>
        </p:nvSpPr>
        <p:spPr>
          <a:xfrm>
            <a:off x="2501092" y="1134538"/>
            <a:ext cx="569844" cy="74441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8393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77556E-17 L 0.00091 0.494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2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593" y="762332"/>
            <a:ext cx="9587301" cy="5333333"/>
          </a:xfrm>
          <a:prstGeom prst="rect">
            <a:avLst/>
          </a:prstGeom>
        </p:spPr>
      </p:pic>
      <p:sp>
        <p:nvSpPr>
          <p:cNvPr id="4" name="Oval 2"/>
          <p:cNvSpPr/>
          <p:nvPr/>
        </p:nvSpPr>
        <p:spPr>
          <a:xfrm>
            <a:off x="2501092" y="4569399"/>
            <a:ext cx="569844" cy="74441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3399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3.7037E-7 L 0.14726 -0.500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57" y="-2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593" y="762332"/>
            <a:ext cx="9587301" cy="5333333"/>
          </a:xfrm>
          <a:prstGeom prst="rect">
            <a:avLst/>
          </a:prstGeom>
        </p:spPr>
      </p:pic>
      <p:sp>
        <p:nvSpPr>
          <p:cNvPr id="4" name="Oval 2"/>
          <p:cNvSpPr/>
          <p:nvPr/>
        </p:nvSpPr>
        <p:spPr>
          <a:xfrm>
            <a:off x="4212661" y="1193153"/>
            <a:ext cx="569844" cy="74441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0124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95 0.06667 L 0.00482 0.482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20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مخصص</PresentationFormat>
  <Paragraphs>0</Paragraphs>
  <Slides>4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4</vt:i4>
      </vt:variant>
    </vt:vector>
  </HeadingPairs>
  <TitlesOfParts>
    <vt:vector size="5" baseType="lpstr">
      <vt:lpstr>Office Theme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osama</dc:creator>
  <cp:lastModifiedBy>magdi</cp:lastModifiedBy>
  <cp:revision>3</cp:revision>
  <dcterms:created xsi:type="dcterms:W3CDTF">2017-05-01T12:17:15Z</dcterms:created>
  <dcterms:modified xsi:type="dcterms:W3CDTF">2017-05-06T17:07:45Z</dcterms:modified>
</cp:coreProperties>
</file>