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5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80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9033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7297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31531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8778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834681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7425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8156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17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50440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02168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60538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9D155-6907-4030-9098-CA3E04DB231B}" type="datetimeFigureOut">
              <a:rPr lang="ar-JO" smtClean="0"/>
              <a:t>23/07/1439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E33FF-6BF5-4833-90BE-6ED5D95904FD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02864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خطأ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0" t="10873" r="20226" b="9356"/>
          <a:stretch/>
        </p:blipFill>
        <p:spPr>
          <a:xfrm>
            <a:off x="1521344" y="5120029"/>
            <a:ext cx="1056068" cy="1493949"/>
          </a:xfrm>
          <a:prstGeom prst="rect">
            <a:avLst/>
          </a:prstGeom>
        </p:spPr>
      </p:pic>
      <p:pic>
        <p:nvPicPr>
          <p:cNvPr id="5" name="صحيح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" t="965" r="11135"/>
          <a:stretch/>
        </p:blipFill>
        <p:spPr>
          <a:xfrm>
            <a:off x="1398995" y="5062001"/>
            <a:ext cx="1300766" cy="1610005"/>
          </a:xfrm>
          <a:prstGeom prst="rect">
            <a:avLst/>
          </a:prstGeom>
        </p:spPr>
      </p:pic>
      <p:pic>
        <p:nvPicPr>
          <p:cNvPr id="6" name="عادي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2" r="22163"/>
          <a:stretch/>
        </p:blipFill>
        <p:spPr>
          <a:xfrm>
            <a:off x="1450511" y="5035259"/>
            <a:ext cx="1197735" cy="1663489"/>
          </a:xfrm>
          <a:prstGeom prst="rect">
            <a:avLst/>
          </a:prstGeom>
        </p:spPr>
      </p:pic>
      <p:sp>
        <p:nvSpPr>
          <p:cNvPr id="2" name="السؤال"/>
          <p:cNvSpPr/>
          <p:nvPr/>
        </p:nvSpPr>
        <p:spPr>
          <a:xfrm>
            <a:off x="3823112" y="1599463"/>
            <a:ext cx="4545776" cy="2499624"/>
          </a:xfrm>
          <a:prstGeom prst="roundRect">
            <a:avLst>
              <a:gd name="adj" fmla="val 10030"/>
            </a:avLst>
          </a:prstGeom>
          <a:solidFill>
            <a:schemeClr val="accent1">
              <a:lumMod val="75000"/>
            </a:schemeClr>
          </a:solidFill>
          <a:ln w="76200">
            <a:solidFill>
              <a:schemeClr val="bg1">
                <a:lumMod val="95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/>
          </a:scene3d>
          <a:sp3d>
            <a:bevelT w="1905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ar-JO" sz="2400" b="1" dirty="0" smtClean="0"/>
              <a:t>عدد سور القرآن الكريم 114 سورة.</a:t>
            </a:r>
            <a:endParaRPr lang="ar-JO" sz="2400" b="1" dirty="0"/>
          </a:p>
        </p:txBody>
      </p:sp>
      <p:sp>
        <p:nvSpPr>
          <p:cNvPr id="10" name="جواب صحيح"/>
          <p:cNvSpPr/>
          <p:nvPr/>
        </p:nvSpPr>
        <p:spPr>
          <a:xfrm>
            <a:off x="6506440" y="4532450"/>
            <a:ext cx="1396540" cy="804321"/>
          </a:xfrm>
          <a:prstGeom prst="roundRect">
            <a:avLst>
              <a:gd name="adj" fmla="val 15714"/>
            </a:avLst>
          </a:prstGeom>
          <a:solidFill>
            <a:srgbClr val="FFC000"/>
          </a:solidFill>
          <a:ln w="38100">
            <a:solidFill>
              <a:schemeClr val="bg1">
                <a:lumMod val="95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/>
          </a:scene3d>
          <a:sp3d>
            <a:bevelT w="1270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ar-JO" sz="2400" b="1" dirty="0" smtClean="0">
                <a:solidFill>
                  <a:schemeClr val="tx1"/>
                </a:solidFill>
              </a:rPr>
              <a:t>صحيح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12" name="جواب خطأ"/>
          <p:cNvSpPr/>
          <p:nvPr/>
        </p:nvSpPr>
        <p:spPr>
          <a:xfrm>
            <a:off x="4289020" y="4532450"/>
            <a:ext cx="1396540" cy="804321"/>
          </a:xfrm>
          <a:prstGeom prst="roundRect">
            <a:avLst>
              <a:gd name="adj" fmla="val 15714"/>
            </a:avLst>
          </a:prstGeom>
          <a:solidFill>
            <a:srgbClr val="FFC000"/>
          </a:solidFill>
          <a:ln w="38100">
            <a:solidFill>
              <a:schemeClr val="bg1">
                <a:lumMod val="95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/>
          </a:scene3d>
          <a:sp3d>
            <a:bevelT w="1270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ar-JO" sz="2400" b="1" dirty="0" smtClean="0">
                <a:solidFill>
                  <a:schemeClr val="tx1"/>
                </a:solidFill>
              </a:rPr>
              <a:t>خطأ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15" name="التالي">
            <a:hlinkClick r:id="" action="ppaction://hlinkshowjump?jump=nextslide"/>
          </p:cNvPr>
          <p:cNvSpPr/>
          <p:nvPr/>
        </p:nvSpPr>
        <p:spPr>
          <a:xfrm>
            <a:off x="5547360" y="5754421"/>
            <a:ext cx="1097280" cy="524460"/>
          </a:xfrm>
          <a:prstGeom prst="roundRect">
            <a:avLst>
              <a:gd name="adj" fmla="val 15714"/>
            </a:avLst>
          </a:prstGeom>
          <a:solidFill>
            <a:srgbClr val="C00000"/>
          </a:solidFill>
          <a:ln w="38100">
            <a:solidFill>
              <a:schemeClr val="bg1">
                <a:lumMod val="95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/>
          </a:scene3d>
          <a:sp3d>
            <a:bevelT w="1270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ar-JO" sz="2000" b="1" dirty="0" smtClean="0">
                <a:solidFill>
                  <a:schemeClr val="bg1"/>
                </a:solidFill>
              </a:rPr>
              <a:t>التالي</a:t>
            </a:r>
            <a:endParaRPr lang="ar-JO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17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خطأ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0" t="10873" r="20226" b="9356"/>
          <a:stretch/>
        </p:blipFill>
        <p:spPr>
          <a:xfrm>
            <a:off x="1521344" y="5120029"/>
            <a:ext cx="1056068" cy="1493949"/>
          </a:xfrm>
          <a:prstGeom prst="rect">
            <a:avLst/>
          </a:prstGeom>
        </p:spPr>
      </p:pic>
      <p:pic>
        <p:nvPicPr>
          <p:cNvPr id="5" name="صحيح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" t="965" r="11135"/>
          <a:stretch/>
        </p:blipFill>
        <p:spPr>
          <a:xfrm>
            <a:off x="1398995" y="5062001"/>
            <a:ext cx="1300766" cy="1610005"/>
          </a:xfrm>
          <a:prstGeom prst="rect">
            <a:avLst/>
          </a:prstGeom>
        </p:spPr>
      </p:pic>
      <p:pic>
        <p:nvPicPr>
          <p:cNvPr id="6" name="عادي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2" r="22163"/>
          <a:stretch/>
        </p:blipFill>
        <p:spPr>
          <a:xfrm>
            <a:off x="1450511" y="5035259"/>
            <a:ext cx="1197735" cy="1663489"/>
          </a:xfrm>
          <a:prstGeom prst="rect">
            <a:avLst/>
          </a:prstGeom>
        </p:spPr>
      </p:pic>
      <p:sp>
        <p:nvSpPr>
          <p:cNvPr id="2" name="السؤال"/>
          <p:cNvSpPr/>
          <p:nvPr/>
        </p:nvSpPr>
        <p:spPr>
          <a:xfrm>
            <a:off x="3823112" y="1599463"/>
            <a:ext cx="4545776" cy="2499624"/>
          </a:xfrm>
          <a:prstGeom prst="roundRect">
            <a:avLst>
              <a:gd name="adj" fmla="val 10030"/>
            </a:avLst>
          </a:prstGeom>
          <a:solidFill>
            <a:schemeClr val="accent1">
              <a:lumMod val="75000"/>
            </a:schemeClr>
          </a:solidFill>
          <a:ln w="76200">
            <a:solidFill>
              <a:schemeClr val="bg1">
                <a:lumMod val="95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/>
          </a:scene3d>
          <a:sp3d>
            <a:bevelT w="1905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ar-JO" sz="2400" b="1" dirty="0"/>
              <a:t>مخترع </a:t>
            </a:r>
            <a:r>
              <a:rPr lang="ar-JO" sz="2400" b="1" dirty="0" smtClean="0"/>
              <a:t>المحرك البخاري هو</a:t>
            </a:r>
          </a:p>
          <a:p>
            <a:pPr algn="ctr" rtl="0"/>
            <a:r>
              <a:rPr lang="ar-JO" sz="2400" b="1" dirty="0" smtClean="0"/>
              <a:t>توماس أديسون.</a:t>
            </a:r>
            <a:endParaRPr lang="ar-JO" sz="2400" b="1" dirty="0"/>
          </a:p>
        </p:txBody>
      </p:sp>
      <p:sp>
        <p:nvSpPr>
          <p:cNvPr id="10" name="جواب صحيح"/>
          <p:cNvSpPr/>
          <p:nvPr/>
        </p:nvSpPr>
        <p:spPr>
          <a:xfrm>
            <a:off x="4285021" y="4532450"/>
            <a:ext cx="1396540" cy="804321"/>
          </a:xfrm>
          <a:prstGeom prst="roundRect">
            <a:avLst>
              <a:gd name="adj" fmla="val 15714"/>
            </a:avLst>
          </a:prstGeom>
          <a:solidFill>
            <a:srgbClr val="FFC000"/>
          </a:solidFill>
          <a:ln w="38100">
            <a:solidFill>
              <a:schemeClr val="bg1">
                <a:lumMod val="95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/>
          </a:scene3d>
          <a:sp3d>
            <a:bevelT w="1270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ar-JO" sz="2400" b="1" dirty="0" smtClean="0">
                <a:solidFill>
                  <a:schemeClr val="tx1"/>
                </a:solidFill>
              </a:rPr>
              <a:t>خطأ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12" name="جواب خطأ"/>
          <p:cNvSpPr/>
          <p:nvPr/>
        </p:nvSpPr>
        <p:spPr>
          <a:xfrm>
            <a:off x="6510440" y="4532450"/>
            <a:ext cx="1396540" cy="804321"/>
          </a:xfrm>
          <a:prstGeom prst="roundRect">
            <a:avLst>
              <a:gd name="adj" fmla="val 15714"/>
            </a:avLst>
          </a:prstGeom>
          <a:solidFill>
            <a:srgbClr val="FFC000"/>
          </a:solidFill>
          <a:ln w="38100">
            <a:solidFill>
              <a:schemeClr val="bg1">
                <a:lumMod val="95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/>
          </a:scene3d>
          <a:sp3d>
            <a:bevelT w="1270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ar-JO" sz="2400" b="1" dirty="0" smtClean="0">
                <a:solidFill>
                  <a:schemeClr val="tx1"/>
                </a:solidFill>
              </a:rPr>
              <a:t>صحيح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15" name="التالي">
            <a:hlinkClick r:id="" action="ppaction://hlinkshowjump?jump=nextslide"/>
          </p:cNvPr>
          <p:cNvSpPr/>
          <p:nvPr/>
        </p:nvSpPr>
        <p:spPr>
          <a:xfrm>
            <a:off x="5547360" y="5754421"/>
            <a:ext cx="1097280" cy="524460"/>
          </a:xfrm>
          <a:prstGeom prst="roundRect">
            <a:avLst>
              <a:gd name="adj" fmla="val 15714"/>
            </a:avLst>
          </a:prstGeom>
          <a:solidFill>
            <a:srgbClr val="C00000"/>
          </a:solidFill>
          <a:ln w="38100">
            <a:solidFill>
              <a:schemeClr val="bg1">
                <a:lumMod val="95000"/>
              </a:schemeClr>
            </a:solidFill>
          </a:ln>
          <a:effectLst/>
          <a:scene3d>
            <a:camera prst="orthographicFront">
              <a:rot lat="0" lon="0" rev="0"/>
            </a:camera>
            <a:lightRig rig="soft" dir="t"/>
          </a:scene3d>
          <a:sp3d>
            <a:bevelT w="1270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ar-JO" sz="2000" b="1" dirty="0" smtClean="0">
                <a:solidFill>
                  <a:schemeClr val="bg1"/>
                </a:solidFill>
              </a:rPr>
              <a:t>التالي</a:t>
            </a:r>
            <a:endParaRPr lang="ar-JO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20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هاني العلي</dc:creator>
  <cp:lastModifiedBy>هاني العلي</cp:lastModifiedBy>
  <cp:revision>13</cp:revision>
  <dcterms:created xsi:type="dcterms:W3CDTF">2018-04-07T14:21:12Z</dcterms:created>
  <dcterms:modified xsi:type="dcterms:W3CDTF">2018-04-08T16:25:35Z</dcterms:modified>
</cp:coreProperties>
</file>