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648" r:id="rId1"/>
  </p:sldMasterIdLst>
  <p:sldIdLst>
    <p:sldId id="259" r:id="rId2"/>
    <p:sldId id="256" r:id="rId3"/>
    <p:sldId id="257" r:id="rId4"/>
    <p:sldId id="260" r:id="rId5"/>
    <p:sldId id="276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</p:sldIdLst>
  <p:sldSz cx="12192000" cy="6858000"/>
  <p:notesSz cx="6858000" cy="9144000"/>
  <p:embeddedFontLst>
    <p:embeddedFont>
      <p:font typeface="A Jannat LT" panose="01000000000000000000" pitchFamily="2" charset="-78"/>
      <p:regular r:id="rId22"/>
    </p:embeddedFont>
  </p:embeddedFontLst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526E"/>
    <a:srgbClr val="095671"/>
    <a:srgbClr val="F0B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5" autoAdjust="0"/>
    <p:restoredTop sz="94660"/>
  </p:normalViewPr>
  <p:slideViewPr>
    <p:cSldViewPr snapToGrid="0">
      <p:cViewPr>
        <p:scale>
          <a:sx n="66" d="100"/>
          <a:sy n="66" d="100"/>
        </p:scale>
        <p:origin x="1253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8FD65B-B5A6-4C31-BBDE-BEE7EEBE37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D2953C-80EF-471A-E4BA-16EF3F3B5E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GB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AF4CDFD-80A4-EA38-D9CB-A43CD1471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E039-31B0-4B3D-B918-50F9FE041C0E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19CDD18-BCE6-62AE-DE31-69E01A0EA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76C0DCD-DB88-0AC5-DC28-D65B0608B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4975-E4E1-446D-B165-39828601FB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898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E47ABAA-3222-6120-3927-48825E6E6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6550D98-F910-8030-AA0B-4654D163A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GB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24493B8-EDC2-E85A-A18B-502A7BFE2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E039-31B0-4B3D-B918-50F9FE041C0E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8E4C7A-C23D-00B7-64FC-A1EF4C054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1CA0DF9-D777-6372-E961-3FEB4A425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4975-E4E1-446D-B165-39828601FB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279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A3D38A66-E6B1-ADF1-6AF7-033F06BEBF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A02996B-D041-1651-A2C2-47704F7649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GB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2B9DC9F-C423-F52A-56B4-4B43A25FD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E039-31B0-4B3D-B918-50F9FE041C0E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6C8D1E8-80C7-9D0A-B06B-61EE2AC4E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270DD4E-36A8-C574-CBA6-FF4EAD6ED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4975-E4E1-446D-B165-39828601FB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740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3EACE50-E43D-FBEB-7871-363719851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C4B995D-814D-0FA2-91B8-C86F510B0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GB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925E358-BF48-6DAC-AC7C-ACB971CB2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E039-31B0-4B3D-B918-50F9FE041C0E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3805F3D-49E2-19D2-8B3C-6CB41EB3C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B310210-4757-4AE1-2FB0-C5050932F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4975-E4E1-446D-B165-39828601FB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69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CE41ED-ED8E-7176-E7D9-1601F1A58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D9EAC1A-7510-C5E5-84EF-9A74A2708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97463B8-C62A-9CD4-B85A-30F243ED5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E039-31B0-4B3D-B918-50F9FE041C0E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57DE83B-CA8F-9E74-1C0C-3365B0DDC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50424DB-957C-C229-F80B-DBC4AD6F1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4975-E4E1-446D-B165-39828601FB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858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F64E656-0D14-768B-7C99-09C82D0F7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81E2A06-93F2-448D-A258-D7C46D664F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GB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D6C0A36-3AB1-9E73-6DFE-9F1E84E5FC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GB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AF408A6-5C87-79A0-E977-FF4EBA390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E039-31B0-4B3D-B918-50F9FE041C0E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360BD9E-08E0-D858-96E5-51E6559D8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5E78401-1C9A-840D-FC49-68C90D273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4975-E4E1-446D-B165-39828601FB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944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0B04579-CF6B-51E8-67F8-712C91F6F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03D1FE8-6383-54AB-D43B-D7A77143BB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6B1C617-C237-FFE9-A782-0A9993D3E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GB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4457DC85-3C24-5767-6E73-7CD999A69F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D55BAB6B-20CA-ABB2-8F0D-59AD3A2222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GB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71752579-C097-8E39-8C48-B1943A59E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E039-31B0-4B3D-B918-50F9FE041C0E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7055ADF4-13CE-7DCE-CC4F-54B7DA833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0C19531F-4287-FF4F-2BA6-E9C004D0E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4975-E4E1-446D-B165-39828601FB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825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B3ECBBF-CC2E-4CD8-1C24-2D5503E75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77886E5F-1E68-3AB1-B78D-AA28A6B07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E039-31B0-4B3D-B918-50F9FE041C0E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C3F4D0A-B477-79AD-6B68-1A6DE2DA6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E391BE66-24C5-532B-6977-079E8E3A4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4975-E4E1-446D-B165-39828601FB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638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676D86B-4D2F-443E-41E5-168FB0807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E039-31B0-4B3D-B918-50F9FE041C0E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14CACC9-D73A-54C4-7C79-7351EB0AD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DD6B8E4-5A5F-96EE-C990-B474B4B50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4975-E4E1-446D-B165-39828601FB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386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F53729D-3F9B-BE81-C77B-CA6C21C2B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8DFA11C-5EC8-F4C2-72C8-0BBF8B384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GB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D3DFDD0-5073-CF83-AABD-4C350B4DF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DB6DBDE-78A2-F798-80EB-CE45C7536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E039-31B0-4B3D-B918-50F9FE041C0E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DB406C3-054E-6C62-A3BB-12631EBFB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1E83520-23DC-70B1-639C-2BBF41659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4975-E4E1-446D-B165-39828601FB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917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A109094-E5FC-C79E-1469-FC22B7FFD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A1AC346-BD7F-6909-FFCB-1151C4D5EF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D16A60A-961B-CF6A-0B23-59F50D398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2F4AA14-B033-67F8-C5B9-7C728A40D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E039-31B0-4B3D-B918-50F9FE041C0E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7C35401-F707-524D-5756-01FE0911E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9CE1805-3830-E84C-3B2B-45BF67D11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4975-E4E1-446D-B165-39828601FB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326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8E186127-8A8D-4948-ADF2-8875F5B3E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BF6305A-E8DC-02A6-E0F5-9E9059B3B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GB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4176CE8-74C9-FBF7-A19E-50BED02F00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86E039-31B0-4B3D-B918-50F9FE041C0E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9A80CF7-0025-B5EF-A6DB-72A43C68E4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E75F0CA-B07D-F37A-A950-9504F78DA1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5E4975-E4E1-446D-B165-39828601FB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171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35EAE7-85FF-9F36-83F3-2B54EC8C6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C277C5E6-2D3B-2B27-C3FA-88EF37BE6BE8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15957CB0-1124-E352-6E24-A40B617AA7DA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922FB583-0BAD-2ADB-8B9C-F35B40D57D15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06307B59-2863-4854-2B44-71BC0420C37B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D6444494-F726-C52A-1151-44CB9E10075B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1670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2141E4-1DA6-4C92-5136-E4C8FAAA3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FB15C7F9-0583-5781-DF09-B3A011CF9A34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189A0BC8-DBB4-CE95-A503-5BF3D12C3655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41DFD416-3AF3-060A-51DD-0631E18793CE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F23390B6-C9EF-CE95-C08E-6646C5BE9178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E4BF0994-C58C-6244-2300-8CDD1C720CAE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3623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CA2953-50A2-863F-F200-EE5A46436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FCE9AEA2-AECC-217C-8D73-49A381C5BE27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E27C01BD-CC70-7A2D-C0FD-45E2B25B2181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D3031E7F-B8C6-816E-4C5B-DA8658A22AFD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B6E016C7-D193-AB72-572B-63E95A22FDDD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E75DBDA7-29F8-E48D-165C-805D40B04548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6489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F7672E-4CDC-8DB6-6A23-0BF673E4E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941DD196-AA47-964F-8DD0-72FF59B29013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62A4EDA5-8285-9573-01B3-291C9E17D45A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F0AAE431-87CF-5046-3C5A-8954BDBFE6DF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D25EC1D1-10DA-D5D6-5BB0-3695D08AAB0F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9B496738-B393-19EF-8C63-73E44ED751FC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6726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BEC554-859D-C6B4-52A9-C1EDF8D46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791CF6FA-9D7A-F742-6726-910340B090E9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85D48FDF-242A-4F98-4678-E36B239F8025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8BF218A6-697E-8693-37E9-05A9E3D2F25D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D5D5CD41-FC87-AF48-81C3-FFE02D284FB6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3EAEA7E1-6C9E-1F86-59AF-7DFC6003B458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505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69FBB5-F161-7DE7-90C2-3A76685BB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15009454-4391-1362-F77F-97F979D07368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38FF9F50-FF83-9D00-C751-0CFE4665826B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C5F6C44A-9BC1-6298-505B-B55CB6210CE0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21C52953-F84A-9DA3-932E-72391CEDD123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C5BEAFE5-5103-0F8C-A2F6-0D3CA984EA59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2636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3B6CF1-40EF-4DE1-8188-C0BECA2F5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1F82F3D9-35F7-704A-79AE-3A8348F5CE87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ADD329F1-E5C1-1674-4929-4D0F2044CAF5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1192C84F-993B-CA3F-93C9-ABD92245FE0C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CBA17644-C014-C68E-53F1-558F1A43D7F0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A8AC2EB6-F2BA-350D-51C5-7045C46154CC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6158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3EDCC6-2E58-1E7D-20B3-7AB02B640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BFABE76A-9481-100D-EDA7-974734F10319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5BBCEB2F-5A32-2781-3140-AB1A068283B6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F534BEE5-061D-36AD-ABA6-35DC9E479139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44C82D9C-CDC3-3B09-8CAE-B86886DDB6C5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ECF73622-21B5-FA50-A7B0-A349BA4BBF45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3828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6FE97C-032A-4CAB-2619-79235F73C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4FD40E0D-E562-D7D4-C12F-10C17E3AC039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1F04401F-A203-AF57-0C5B-1950BC94F636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C7D72706-697A-385C-2756-D88095308675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785B95AC-6CA5-2813-878A-B68C6A6C0A27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0B721322-DFC4-1B9D-554A-27BB29CA5055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134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BCACC9-3EBD-51EC-4217-5779B0F1C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A3EEAD76-B654-79CC-39FC-3E693C3C21BC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8236DDC1-F3FA-17CF-8470-AD3CD76BB72C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A4094B8A-61A5-3276-C948-5CC77CD22E28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8AEDFDDA-2A27-3F41-BF17-D83E48D43507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A34683B1-4173-00E5-0139-72A5011B2968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981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249E66-72A0-F370-91D2-C2772F492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0C119119-206F-4F82-E1A3-7A62260711DC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35D6E493-EAEC-1A49-85D5-723A497ABCBE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D26B15A3-D4B1-1C97-0B30-60A975FF773C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CFAAB216-F9D2-57B5-2D4C-EE57771644E2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71D6E494-31B0-D4CA-5C2E-78DE65106515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797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EFA76FF8-7CB1-82F0-E0AC-1AE1E32BD3D9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988DD130-43FF-C5DC-8CF6-505A24451319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B943A31C-20DD-4AA0-43FD-406D2C3D73B7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A32B9547-9A8C-D232-C7ED-573D2ECD3061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32665A7D-4AD7-2CFE-CCD9-F2C8D2E335D5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539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EA407B-9F46-92CC-511E-88F53F00E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F0A9B245-8301-074C-8375-6FCD89446A1B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1F39D76E-A1E5-EA5C-7BF6-760C6A467F70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22AC4044-5AA7-3D0C-D197-6B1F728D5F85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A044E41D-61EB-57E7-E6DF-9CFF104BC1B7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DBC886F1-AF4E-B8F3-6229-34830C162768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132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644DC3-E01E-0C3D-4FF8-708FA5864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EBBEA37D-A171-25DE-F4F0-940842F1CBF2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65614B57-EE4E-9110-6700-A09EE5169D22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F9B4E997-DE01-FAED-EC0B-8CC3FA73FD32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D9DC9BEB-3E87-4046-ED4F-E234A370F913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6D04D079-0609-54D0-44B3-4A883695DE7C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007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F27DFF-0C69-C5D3-376D-3C623BF50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5F05B5F3-8DD6-42DD-640A-186DAAC10FA7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6B7210AC-9545-ED8C-AD56-F0240B5C1DF6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7FBC94DC-76D4-224E-6D10-4C990F49C714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6E096C38-1020-F673-5E60-74AF50259869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A5F5B89A-A855-2CEC-EC37-516B6FBD8992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58962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94D791-05A2-7BF5-9022-7F1859F58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86ACF1E0-FF1C-3B99-DCC4-18753479D354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3780A605-F10F-AABB-6D42-7F80CDAE9F6E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FA79909F-51CF-82CE-C2B4-844508FBA171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85756551-C059-A8DD-B66F-54031A1C3DFD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996CAFCF-0148-942A-09B7-3E404BDCFC9D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618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CB5E9A-FD46-777C-6AEC-97570A8BB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D1801F27-85BB-4F1C-2739-6A3A403011AC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A9DB55E4-5A94-E405-4C51-05380A8D7691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8F362CAA-3E03-A74A-4C8C-3EF36DF982FB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501AE686-217D-55B9-08EE-B4052DAE6519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EED395C7-C779-BFA3-477D-CE49C86CC943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155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2908EF-6D4B-5197-A34A-D7107375D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5AFC91F3-CFBE-C3E2-7841-D34629EBAF62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CF62A0E2-38EA-FAB1-649C-E6DC328AD538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FDBE0498-C1E3-98F3-B5F6-62033AFD4B01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B1579239-F804-BA4D-FA2E-DCA16A47C003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88BDB208-DC24-3000-B5B0-A6C0169587A0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70784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79894-8985-8F6C-829B-B2313531B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BF2A751A-E8F3-5883-86B2-06850DF639F6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62B74831-EBE6-7ED9-CE8E-D9336FD79A89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259FBCFA-14CF-0604-B657-9491604174D9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56918E3E-B5CA-AC47-B20B-70B046F00261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CE53F4C9-0D9C-FE58-6EBC-14D37521227E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8922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C9A146-43CC-844E-5D7B-4B1C7EFFD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السؤال">
            <a:extLst>
              <a:ext uri="{FF2B5EF4-FFF2-40B4-BE49-F238E27FC236}">
                <a16:creationId xmlns:a16="http://schemas.microsoft.com/office/drawing/2014/main" id="{66C3876D-9BD5-C606-0006-47493B6324A0}"/>
              </a:ext>
            </a:extLst>
          </p:cNvPr>
          <p:cNvSpPr/>
          <p:nvPr/>
        </p:nvSpPr>
        <p:spPr>
          <a:xfrm>
            <a:off x="3189515" y="653143"/>
            <a:ext cx="5812971" cy="2775857"/>
          </a:xfrm>
          <a:prstGeom prst="roundRect">
            <a:avLst>
              <a:gd name="adj" fmla="val 10687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السؤال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صحيح">
            <a:extLst>
              <a:ext uri="{FF2B5EF4-FFF2-40B4-BE49-F238E27FC236}">
                <a16:creationId xmlns:a16="http://schemas.microsoft.com/office/drawing/2014/main" id="{BE41E168-7FD2-5E96-356D-185CEA6E52E2}"/>
              </a:ext>
            </a:extLst>
          </p:cNvPr>
          <p:cNvSpPr/>
          <p:nvPr/>
        </p:nvSpPr>
        <p:spPr>
          <a:xfrm>
            <a:off x="3189515" y="4430486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صحيح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خطأ 1">
            <a:extLst>
              <a:ext uri="{FF2B5EF4-FFF2-40B4-BE49-F238E27FC236}">
                <a16:creationId xmlns:a16="http://schemas.microsoft.com/office/drawing/2014/main" id="{9315D92A-46A7-82D2-8190-49582D443CCE}"/>
              </a:ext>
            </a:extLst>
          </p:cNvPr>
          <p:cNvSpPr/>
          <p:nvPr/>
        </p:nvSpPr>
        <p:spPr>
          <a:xfrm>
            <a:off x="3189515" y="3701143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1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خطأ 2">
            <a:extLst>
              <a:ext uri="{FF2B5EF4-FFF2-40B4-BE49-F238E27FC236}">
                <a16:creationId xmlns:a16="http://schemas.microsoft.com/office/drawing/2014/main" id="{4DB2FDC8-1597-276E-D6C6-51CA011AD338}"/>
              </a:ext>
            </a:extLst>
          </p:cNvPr>
          <p:cNvSpPr/>
          <p:nvPr/>
        </p:nvSpPr>
        <p:spPr>
          <a:xfrm>
            <a:off x="3189515" y="5159829"/>
            <a:ext cx="5812971" cy="587828"/>
          </a:xfrm>
          <a:prstGeom prst="roundRect">
            <a:avLst>
              <a:gd name="adj" fmla="val 29258"/>
            </a:avLst>
          </a:prstGeom>
          <a:solidFill>
            <a:srgbClr val="09567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خطأ 2</a:t>
            </a:r>
            <a:endParaRPr lang="en-GB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زر التالي">
            <a:hlinkClick r:id="" action="ppaction://hlinkshowjump?jump=nextslide">
              <a:snd r:embed="rId5" name="Notification Alert Version 1.wav"/>
            </a:hlinkClick>
            <a:extLst>
              <a:ext uri="{FF2B5EF4-FFF2-40B4-BE49-F238E27FC236}">
                <a16:creationId xmlns:a16="http://schemas.microsoft.com/office/drawing/2014/main" id="{91944BB9-47B0-78E7-ACD5-AB59EECB98F3}"/>
              </a:ext>
            </a:extLst>
          </p:cNvPr>
          <p:cNvSpPr/>
          <p:nvPr/>
        </p:nvSpPr>
        <p:spPr>
          <a:xfrm>
            <a:off x="5409236" y="5993756"/>
            <a:ext cx="1373530" cy="483243"/>
          </a:xfrm>
          <a:prstGeom prst="roundRect">
            <a:avLst>
              <a:gd name="adj" fmla="val 29258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matte">
            <a:bevelT w="381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Jannat LT" panose="01000000000000000000" pitchFamily="2" charset="-78"/>
                <a:cs typeface="A Jannat LT" panose="01000000000000000000" pitchFamily="2" charset="-78"/>
              </a:rPr>
              <a:t>التالي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767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68C1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 Answer Bell Chime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Answer Buzzer Vers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6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دفق الهواء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140</Words>
  <Application>Microsoft Office PowerPoint</Application>
  <PresentationFormat>شاشة عريضة</PresentationFormat>
  <Paragraphs>100</Paragraphs>
  <Slides>20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5" baseType="lpstr">
      <vt:lpstr>Aptos</vt:lpstr>
      <vt:lpstr>Arial</vt:lpstr>
      <vt:lpstr>A Jannat LT</vt:lpstr>
      <vt:lpstr>Aptos Display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مسابقة</dc:title>
  <cp:lastModifiedBy>البوربوينت الإسلامي</cp:lastModifiedBy>
  <cp:revision>3</cp:revision>
  <dcterms:created xsi:type="dcterms:W3CDTF">2026-08-01T12:28:50Z</dcterms:created>
  <dcterms:modified xsi:type="dcterms:W3CDTF">2026-08-01T13:22:57Z</dcterms:modified>
</cp:coreProperties>
</file>