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DAE0D-E8A8-4DFF-A3DD-AB4C4995E8C4}" type="datetimeFigureOut">
              <a:rPr lang="ar-EG" smtClean="0"/>
              <a:t>12/01/1432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C19D5-25E5-418F-9710-EA227AA18D22}" type="slidenum">
              <a:rPr lang="ar-EG" smtClean="0"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772400" cy="1470025"/>
          </a:xfrm>
        </p:spPr>
        <p:txBody>
          <a:bodyPr/>
          <a:lstStyle/>
          <a:p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Right Triangle 3"/>
          <p:cNvSpPr/>
          <p:nvPr/>
        </p:nvSpPr>
        <p:spPr>
          <a:xfrm>
            <a:off x="3071802" y="1357298"/>
            <a:ext cx="3071834" cy="271464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cxnSp>
        <p:nvCxnSpPr>
          <p:cNvPr id="5" name="Straight Arrow Connector 4"/>
          <p:cNvCxnSpPr>
            <a:endCxn id="4" idx="2"/>
          </p:cNvCxnSpPr>
          <p:nvPr/>
        </p:nvCxnSpPr>
        <p:spPr>
          <a:xfrm rot="10800000" flipV="1">
            <a:off x="3071802" y="1214422"/>
            <a:ext cx="4429156" cy="28575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</cp:revision>
  <dcterms:created xsi:type="dcterms:W3CDTF">2010-12-18T18:22:04Z</dcterms:created>
  <dcterms:modified xsi:type="dcterms:W3CDTF">2010-12-18T18:26:04Z</dcterms:modified>
</cp:coreProperties>
</file>