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2160588" cy="14398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752" autoAdjust="0"/>
    <p:restoredTop sz="94660"/>
  </p:normalViewPr>
  <p:slideViewPr>
    <p:cSldViewPr snapToGrid="0">
      <p:cViewPr varScale="1">
        <p:scale>
          <a:sx n="306" d="100"/>
          <a:sy n="306" d="100"/>
        </p:scale>
        <p:origin x="1963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44" y="235644"/>
            <a:ext cx="1836500" cy="501286"/>
          </a:xfrm>
        </p:spPr>
        <p:txBody>
          <a:bodyPr anchor="b"/>
          <a:lstStyle>
            <a:lvl1pPr algn="ctr">
              <a:defRPr sz="126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74" y="756262"/>
            <a:ext cx="1620441" cy="347633"/>
          </a:xfrm>
        </p:spPr>
        <p:txBody>
          <a:bodyPr/>
          <a:lstStyle>
            <a:lvl1pPr marL="0" indent="0" algn="ctr">
              <a:buNone/>
              <a:defRPr sz="504"/>
            </a:lvl1pPr>
            <a:lvl2pPr marL="96012" indent="0" algn="ctr">
              <a:buNone/>
              <a:defRPr sz="420"/>
            </a:lvl2pPr>
            <a:lvl3pPr marL="192024" indent="0" algn="ctr">
              <a:buNone/>
              <a:defRPr sz="378"/>
            </a:lvl3pPr>
            <a:lvl4pPr marL="288036" indent="0" algn="ctr">
              <a:buNone/>
              <a:defRPr sz="336"/>
            </a:lvl4pPr>
            <a:lvl5pPr marL="384048" indent="0" algn="ctr">
              <a:buNone/>
              <a:defRPr sz="336"/>
            </a:lvl5pPr>
            <a:lvl6pPr marL="480060" indent="0" algn="ctr">
              <a:buNone/>
              <a:defRPr sz="336"/>
            </a:lvl6pPr>
            <a:lvl7pPr marL="576072" indent="0" algn="ctr">
              <a:buNone/>
              <a:defRPr sz="336"/>
            </a:lvl7pPr>
            <a:lvl8pPr marL="672084" indent="0" algn="ctr">
              <a:buNone/>
              <a:defRPr sz="336"/>
            </a:lvl8pPr>
            <a:lvl9pPr marL="768096" indent="0" algn="ctr">
              <a:buNone/>
              <a:defRPr sz="336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204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62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6171" y="76660"/>
            <a:ext cx="465877" cy="1220217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41" y="76660"/>
            <a:ext cx="1370623" cy="1220217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554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40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415" y="358966"/>
            <a:ext cx="1863507" cy="598943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415" y="963575"/>
            <a:ext cx="1863507" cy="314970"/>
          </a:xfrm>
        </p:spPr>
        <p:txBody>
          <a:bodyPr/>
          <a:lstStyle>
            <a:lvl1pPr marL="0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1pPr>
            <a:lvl2pPr marL="96012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2pPr>
            <a:lvl3pPr marL="192024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3pPr>
            <a:lvl4pPr marL="288036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4pPr>
            <a:lvl5pPr marL="384048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5pPr>
            <a:lvl6pPr marL="480060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6pPr>
            <a:lvl7pPr marL="576072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7pPr>
            <a:lvl8pPr marL="672084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8pPr>
            <a:lvl9pPr marL="768096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306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40" y="383297"/>
            <a:ext cx="918250" cy="913580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798" y="383297"/>
            <a:ext cx="918250" cy="913580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744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76660"/>
            <a:ext cx="1863507" cy="278307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22" y="352967"/>
            <a:ext cx="914030" cy="172983"/>
          </a:xfrm>
        </p:spPr>
        <p:txBody>
          <a:bodyPr anchor="b"/>
          <a:lstStyle>
            <a:lvl1pPr marL="0" indent="0">
              <a:buNone/>
              <a:defRPr sz="504" b="1"/>
            </a:lvl1pPr>
            <a:lvl2pPr marL="96012" indent="0">
              <a:buNone/>
              <a:defRPr sz="420" b="1"/>
            </a:lvl2pPr>
            <a:lvl3pPr marL="192024" indent="0">
              <a:buNone/>
              <a:defRPr sz="378" b="1"/>
            </a:lvl3pPr>
            <a:lvl4pPr marL="288036" indent="0">
              <a:buNone/>
              <a:defRPr sz="336" b="1"/>
            </a:lvl4pPr>
            <a:lvl5pPr marL="384048" indent="0">
              <a:buNone/>
              <a:defRPr sz="336" b="1"/>
            </a:lvl5pPr>
            <a:lvl6pPr marL="480060" indent="0">
              <a:buNone/>
              <a:defRPr sz="336" b="1"/>
            </a:lvl6pPr>
            <a:lvl7pPr marL="576072" indent="0">
              <a:buNone/>
              <a:defRPr sz="336" b="1"/>
            </a:lvl7pPr>
            <a:lvl8pPr marL="672084" indent="0">
              <a:buNone/>
              <a:defRPr sz="336" b="1"/>
            </a:lvl8pPr>
            <a:lvl9pPr marL="768096" indent="0">
              <a:buNone/>
              <a:defRPr sz="336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22" y="525950"/>
            <a:ext cx="914030" cy="773593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798" y="352967"/>
            <a:ext cx="918531" cy="172983"/>
          </a:xfrm>
        </p:spPr>
        <p:txBody>
          <a:bodyPr anchor="b"/>
          <a:lstStyle>
            <a:lvl1pPr marL="0" indent="0">
              <a:buNone/>
              <a:defRPr sz="504" b="1"/>
            </a:lvl1pPr>
            <a:lvl2pPr marL="96012" indent="0">
              <a:buNone/>
              <a:defRPr sz="420" b="1"/>
            </a:lvl2pPr>
            <a:lvl3pPr marL="192024" indent="0">
              <a:buNone/>
              <a:defRPr sz="378" b="1"/>
            </a:lvl3pPr>
            <a:lvl4pPr marL="288036" indent="0">
              <a:buNone/>
              <a:defRPr sz="336" b="1"/>
            </a:lvl4pPr>
            <a:lvl5pPr marL="384048" indent="0">
              <a:buNone/>
              <a:defRPr sz="336" b="1"/>
            </a:lvl5pPr>
            <a:lvl6pPr marL="480060" indent="0">
              <a:buNone/>
              <a:defRPr sz="336" b="1"/>
            </a:lvl6pPr>
            <a:lvl7pPr marL="576072" indent="0">
              <a:buNone/>
              <a:defRPr sz="336" b="1"/>
            </a:lvl7pPr>
            <a:lvl8pPr marL="672084" indent="0">
              <a:buNone/>
              <a:defRPr sz="336" b="1"/>
            </a:lvl8pPr>
            <a:lvl9pPr marL="768096" indent="0">
              <a:buNone/>
              <a:defRPr sz="336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798" y="525950"/>
            <a:ext cx="918531" cy="773593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69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17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44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95991"/>
            <a:ext cx="696846" cy="335968"/>
          </a:xfrm>
        </p:spPr>
        <p:txBody>
          <a:bodyPr anchor="b"/>
          <a:lstStyle>
            <a:lvl1pPr>
              <a:defRPr sz="672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531" y="207314"/>
            <a:ext cx="1093798" cy="1023236"/>
          </a:xfrm>
        </p:spPr>
        <p:txBody>
          <a:bodyPr/>
          <a:lstStyle>
            <a:lvl1pPr>
              <a:defRPr sz="672"/>
            </a:lvl1pPr>
            <a:lvl2pPr>
              <a:defRPr sz="588"/>
            </a:lvl2pPr>
            <a:lvl3pPr>
              <a:defRPr sz="504"/>
            </a:lvl3pPr>
            <a:lvl4pPr>
              <a:defRPr sz="420"/>
            </a:lvl4pPr>
            <a:lvl5pPr>
              <a:defRPr sz="420"/>
            </a:lvl5pPr>
            <a:lvl6pPr>
              <a:defRPr sz="420"/>
            </a:lvl6pPr>
            <a:lvl7pPr>
              <a:defRPr sz="420"/>
            </a:lvl7pPr>
            <a:lvl8pPr>
              <a:defRPr sz="420"/>
            </a:lvl8pPr>
            <a:lvl9pPr>
              <a:defRPr sz="42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22" y="431959"/>
            <a:ext cx="696846" cy="800257"/>
          </a:xfrm>
        </p:spPr>
        <p:txBody>
          <a:bodyPr/>
          <a:lstStyle>
            <a:lvl1pPr marL="0" indent="0">
              <a:buNone/>
              <a:defRPr sz="336"/>
            </a:lvl1pPr>
            <a:lvl2pPr marL="96012" indent="0">
              <a:buNone/>
              <a:defRPr sz="294"/>
            </a:lvl2pPr>
            <a:lvl3pPr marL="192024" indent="0">
              <a:buNone/>
              <a:defRPr sz="252"/>
            </a:lvl3pPr>
            <a:lvl4pPr marL="288036" indent="0">
              <a:buNone/>
              <a:defRPr sz="210"/>
            </a:lvl4pPr>
            <a:lvl5pPr marL="384048" indent="0">
              <a:buNone/>
              <a:defRPr sz="210"/>
            </a:lvl5pPr>
            <a:lvl6pPr marL="480060" indent="0">
              <a:buNone/>
              <a:defRPr sz="210"/>
            </a:lvl6pPr>
            <a:lvl7pPr marL="576072" indent="0">
              <a:buNone/>
              <a:defRPr sz="210"/>
            </a:lvl7pPr>
            <a:lvl8pPr marL="672084" indent="0">
              <a:buNone/>
              <a:defRPr sz="210"/>
            </a:lvl8pPr>
            <a:lvl9pPr marL="768096" indent="0">
              <a:buNone/>
              <a:defRPr sz="21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71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95991"/>
            <a:ext cx="696846" cy="335968"/>
          </a:xfrm>
        </p:spPr>
        <p:txBody>
          <a:bodyPr anchor="b"/>
          <a:lstStyle>
            <a:lvl1pPr>
              <a:defRPr sz="672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531" y="207314"/>
            <a:ext cx="1093798" cy="1023236"/>
          </a:xfrm>
        </p:spPr>
        <p:txBody>
          <a:bodyPr anchor="t"/>
          <a:lstStyle>
            <a:lvl1pPr marL="0" indent="0">
              <a:buNone/>
              <a:defRPr sz="672"/>
            </a:lvl1pPr>
            <a:lvl2pPr marL="96012" indent="0">
              <a:buNone/>
              <a:defRPr sz="588"/>
            </a:lvl2pPr>
            <a:lvl3pPr marL="192024" indent="0">
              <a:buNone/>
              <a:defRPr sz="504"/>
            </a:lvl3pPr>
            <a:lvl4pPr marL="288036" indent="0">
              <a:buNone/>
              <a:defRPr sz="420"/>
            </a:lvl4pPr>
            <a:lvl5pPr marL="384048" indent="0">
              <a:buNone/>
              <a:defRPr sz="420"/>
            </a:lvl5pPr>
            <a:lvl6pPr marL="480060" indent="0">
              <a:buNone/>
              <a:defRPr sz="420"/>
            </a:lvl6pPr>
            <a:lvl7pPr marL="576072" indent="0">
              <a:buNone/>
              <a:defRPr sz="420"/>
            </a:lvl7pPr>
            <a:lvl8pPr marL="672084" indent="0">
              <a:buNone/>
              <a:defRPr sz="420"/>
            </a:lvl8pPr>
            <a:lvl9pPr marL="768096" indent="0">
              <a:buNone/>
              <a:defRPr sz="42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22" y="431959"/>
            <a:ext cx="696846" cy="800257"/>
          </a:xfrm>
        </p:spPr>
        <p:txBody>
          <a:bodyPr/>
          <a:lstStyle>
            <a:lvl1pPr marL="0" indent="0">
              <a:buNone/>
              <a:defRPr sz="336"/>
            </a:lvl1pPr>
            <a:lvl2pPr marL="96012" indent="0">
              <a:buNone/>
              <a:defRPr sz="294"/>
            </a:lvl2pPr>
            <a:lvl3pPr marL="192024" indent="0">
              <a:buNone/>
              <a:defRPr sz="252"/>
            </a:lvl3pPr>
            <a:lvl4pPr marL="288036" indent="0">
              <a:buNone/>
              <a:defRPr sz="210"/>
            </a:lvl4pPr>
            <a:lvl5pPr marL="384048" indent="0">
              <a:buNone/>
              <a:defRPr sz="210"/>
            </a:lvl5pPr>
            <a:lvl6pPr marL="480060" indent="0">
              <a:buNone/>
              <a:defRPr sz="210"/>
            </a:lvl6pPr>
            <a:lvl7pPr marL="576072" indent="0">
              <a:buNone/>
              <a:defRPr sz="210"/>
            </a:lvl7pPr>
            <a:lvl8pPr marL="672084" indent="0">
              <a:buNone/>
              <a:defRPr sz="210"/>
            </a:lvl8pPr>
            <a:lvl9pPr marL="768096" indent="0">
              <a:buNone/>
              <a:defRPr sz="21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529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41" y="76660"/>
            <a:ext cx="1863507" cy="278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41" y="383297"/>
            <a:ext cx="1863507" cy="913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41" y="1334540"/>
            <a:ext cx="486132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E5F537-1954-4134-B376-790C17DC5CF5}" type="datetimeFigureOut">
              <a:rPr lang="en-GB" smtClean="0"/>
              <a:t>21/07/2026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95" y="1334540"/>
            <a:ext cx="729198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915" y="1334540"/>
            <a:ext cx="486132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4A8BE0-677E-4AFB-9F3A-4BDE0C05F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13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92024" rtl="0" eaLnBrk="1" latinLnBrk="0" hangingPunct="1">
        <a:lnSpc>
          <a:spcPct val="90000"/>
        </a:lnSpc>
        <a:spcBef>
          <a:spcPct val="0"/>
        </a:spcBef>
        <a:buNone/>
        <a:defRPr sz="9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" indent="-48006" algn="l" defTabSz="192024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588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2pPr>
      <a:lvl3pPr marL="240030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420" kern="1200">
          <a:solidFill>
            <a:schemeClr val="tx1"/>
          </a:solidFill>
          <a:latin typeface="+mn-lt"/>
          <a:ea typeface="+mn-ea"/>
          <a:cs typeface="+mn-cs"/>
        </a:defRPr>
      </a:lvl3pPr>
      <a:lvl4pPr marL="336042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4pPr>
      <a:lvl5pPr marL="432054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5pPr>
      <a:lvl6pPr marL="528066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6pPr>
      <a:lvl7pPr marL="624078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8pPr>
      <a:lvl9pPr marL="816102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1pPr>
      <a:lvl2pPr marL="96012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2pPr>
      <a:lvl3pPr marL="192024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3pPr>
      <a:lvl4pPr marL="288036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4pPr>
      <a:lvl5pPr marL="384048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5pPr>
      <a:lvl6pPr marL="480060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6pPr>
      <a:lvl7pPr marL="576072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7pPr>
      <a:lvl8pPr marL="672084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8pPr>
      <a:lvl9pPr marL="768096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E77B31B9-1A21-F686-710C-CEA9E9C9A7F7}"/>
              </a:ext>
            </a:extLst>
          </p:cNvPr>
          <p:cNvSpPr txBox="1"/>
          <p:nvPr/>
        </p:nvSpPr>
        <p:spPr>
          <a:xfrm>
            <a:off x="152228" y="258266"/>
            <a:ext cx="185613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GB" sz="900" dirty="0"/>
              <a:t>11111111111111111111111111</a:t>
            </a:r>
          </a:p>
          <a:p>
            <a:pPr algn="ctr" rtl="1"/>
            <a:r>
              <a:rPr lang="en-GB" sz="900" dirty="0"/>
              <a:t>22222222222222222222222222</a:t>
            </a:r>
          </a:p>
          <a:p>
            <a:pPr algn="ctr" rtl="1"/>
            <a:r>
              <a:rPr lang="en-GB" sz="900" dirty="0"/>
              <a:t>33333333333333333333333333</a:t>
            </a:r>
          </a:p>
          <a:p>
            <a:pPr algn="ctr" rtl="1"/>
            <a:r>
              <a:rPr lang="en-GB" sz="900" dirty="0"/>
              <a:t>44444444444444444444444444</a:t>
            </a:r>
          </a:p>
          <a:p>
            <a:pPr algn="ctr" rtl="1"/>
            <a:r>
              <a:rPr lang="en-GB" sz="900" dirty="0"/>
              <a:t>55555555555555555555555555</a:t>
            </a:r>
          </a:p>
          <a:p>
            <a:pPr algn="ctr" rtl="1"/>
            <a:r>
              <a:rPr lang="en-GB" sz="900" dirty="0"/>
              <a:t>66666666666666666666666666</a:t>
            </a:r>
          </a:p>
        </p:txBody>
      </p:sp>
    </p:spTree>
    <p:extLst>
      <p:ext uri="{BB962C8B-B14F-4D97-AF65-F5344CB8AC3E}">
        <p14:creationId xmlns:p14="http://schemas.microsoft.com/office/powerpoint/2010/main" val="2662692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A33B9-86FF-D838-3DB5-AC326D808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7D7E228D-5927-678F-143C-1411E1766CE1}"/>
              </a:ext>
            </a:extLst>
          </p:cNvPr>
          <p:cNvSpPr txBox="1"/>
          <p:nvPr/>
        </p:nvSpPr>
        <p:spPr>
          <a:xfrm>
            <a:off x="152228" y="258266"/>
            <a:ext cx="185613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GB" sz="900" dirty="0"/>
              <a:t>11111111111111111111111111</a:t>
            </a:r>
          </a:p>
          <a:p>
            <a:pPr algn="ctr" rtl="1"/>
            <a:r>
              <a:rPr lang="en-GB" sz="900" dirty="0"/>
              <a:t>22222222222222222222222222</a:t>
            </a:r>
          </a:p>
          <a:p>
            <a:pPr algn="ctr" rtl="1"/>
            <a:r>
              <a:rPr lang="en-GB" sz="900" dirty="0"/>
              <a:t>33333333333333333333333333</a:t>
            </a:r>
          </a:p>
          <a:p>
            <a:pPr algn="ctr" rtl="1"/>
            <a:r>
              <a:rPr lang="en-GB" sz="900" dirty="0"/>
              <a:t>44444444444444444444444444</a:t>
            </a:r>
          </a:p>
          <a:p>
            <a:pPr algn="ctr" rtl="1"/>
            <a:r>
              <a:rPr lang="en-GB" sz="900" dirty="0"/>
              <a:t>55555555555555555555555555</a:t>
            </a:r>
          </a:p>
          <a:p>
            <a:pPr algn="ctr" rtl="1"/>
            <a:r>
              <a:rPr lang="en-GB" sz="900" dirty="0"/>
              <a:t>66666666666666666666666666</a:t>
            </a:r>
          </a:p>
        </p:txBody>
      </p:sp>
    </p:spTree>
    <p:extLst>
      <p:ext uri="{BB962C8B-B14F-4D97-AF65-F5344CB8AC3E}">
        <p14:creationId xmlns:p14="http://schemas.microsoft.com/office/powerpoint/2010/main" val="1569736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930085-34EF-CA07-3704-2E97DE022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B6DA5962-F844-AEBD-9424-69220752159E}"/>
              </a:ext>
            </a:extLst>
          </p:cNvPr>
          <p:cNvSpPr txBox="1"/>
          <p:nvPr/>
        </p:nvSpPr>
        <p:spPr>
          <a:xfrm>
            <a:off x="152228" y="258266"/>
            <a:ext cx="185613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GB" sz="900" dirty="0"/>
              <a:t>11111111111111111111111111</a:t>
            </a:r>
          </a:p>
          <a:p>
            <a:pPr algn="ctr" rtl="1"/>
            <a:r>
              <a:rPr lang="en-GB" sz="900" dirty="0"/>
              <a:t>22222222222222222222222222</a:t>
            </a:r>
          </a:p>
          <a:p>
            <a:pPr algn="ctr" rtl="1"/>
            <a:r>
              <a:rPr lang="en-GB" sz="900" dirty="0"/>
              <a:t>33333333333333333333333333</a:t>
            </a:r>
          </a:p>
          <a:p>
            <a:pPr algn="ctr" rtl="1"/>
            <a:r>
              <a:rPr lang="en-GB" sz="900" dirty="0"/>
              <a:t>44444444444444444444444444</a:t>
            </a:r>
          </a:p>
          <a:p>
            <a:pPr algn="ctr" rtl="1"/>
            <a:r>
              <a:rPr lang="en-GB" sz="900" dirty="0"/>
              <a:t>55555555555555555555555555</a:t>
            </a:r>
          </a:p>
          <a:p>
            <a:pPr algn="ctr" rtl="1"/>
            <a:r>
              <a:rPr lang="en-GB" sz="900" dirty="0"/>
              <a:t>66666666666666666666666666</a:t>
            </a:r>
          </a:p>
        </p:txBody>
      </p:sp>
    </p:spTree>
    <p:extLst>
      <p:ext uri="{BB962C8B-B14F-4D97-AF65-F5344CB8AC3E}">
        <p14:creationId xmlns:p14="http://schemas.microsoft.com/office/powerpoint/2010/main" val="1705098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D104B-4CEB-98FD-3E85-323D62292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40317E12-36C6-A306-BDEF-9B43C605D1F2}"/>
              </a:ext>
            </a:extLst>
          </p:cNvPr>
          <p:cNvSpPr txBox="1"/>
          <p:nvPr/>
        </p:nvSpPr>
        <p:spPr>
          <a:xfrm>
            <a:off x="152228" y="258266"/>
            <a:ext cx="185613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GB" sz="900" dirty="0"/>
              <a:t>11111111111111111111111111</a:t>
            </a:r>
          </a:p>
          <a:p>
            <a:pPr algn="ctr" rtl="1"/>
            <a:r>
              <a:rPr lang="en-GB" sz="900" dirty="0"/>
              <a:t>22222222222222222222222222</a:t>
            </a:r>
          </a:p>
          <a:p>
            <a:pPr algn="ctr" rtl="1"/>
            <a:r>
              <a:rPr lang="en-GB" sz="900" dirty="0"/>
              <a:t>33333333333333333333333333</a:t>
            </a:r>
          </a:p>
          <a:p>
            <a:pPr algn="ctr" rtl="1"/>
            <a:r>
              <a:rPr lang="en-GB" sz="900" dirty="0"/>
              <a:t>44444444444444444444444444</a:t>
            </a:r>
          </a:p>
          <a:p>
            <a:pPr algn="ctr" rtl="1"/>
            <a:r>
              <a:rPr lang="en-GB" sz="900" dirty="0"/>
              <a:t>55555555555555555555555555</a:t>
            </a:r>
          </a:p>
          <a:p>
            <a:pPr algn="ctr" rtl="1"/>
            <a:r>
              <a:rPr lang="en-GB" sz="900" dirty="0"/>
              <a:t>66666666666666666666666666</a:t>
            </a:r>
          </a:p>
        </p:txBody>
      </p:sp>
    </p:spTree>
    <p:extLst>
      <p:ext uri="{BB962C8B-B14F-4D97-AF65-F5344CB8AC3E}">
        <p14:creationId xmlns:p14="http://schemas.microsoft.com/office/powerpoint/2010/main" val="39625595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نسق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نسق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24</Words>
  <Application>Microsoft Office PowerPoint</Application>
  <PresentationFormat>مخصص</PresentationFormat>
  <Paragraphs>24</Paragraphs>
  <Slides>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ستيكر</dc:title>
  <dc:creator>البوربوينت الإسلامي</dc:creator>
  <cp:lastModifiedBy>البوربوينت الإسلامي</cp:lastModifiedBy>
  <cp:revision>1</cp:revision>
  <dcterms:created xsi:type="dcterms:W3CDTF">2026-07-21T04:50:50Z</dcterms:created>
  <dcterms:modified xsi:type="dcterms:W3CDTF">2026-07-21T04:52:35Z</dcterms:modified>
</cp:coreProperties>
</file>