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6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343D-51AF-4337-B7E7-3A7D3F796FC5}" type="datetimeFigureOut">
              <a:rPr lang="en-US" smtClean="0"/>
              <a:pPr/>
              <a:t>07-04-10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D394B-6DCA-46AC-AC81-C9BA57EA1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343D-51AF-4337-B7E7-3A7D3F796FC5}" type="datetimeFigureOut">
              <a:rPr lang="en-US" smtClean="0"/>
              <a:pPr/>
              <a:t>07-04-10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D394B-6DCA-46AC-AC81-C9BA57EA1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343D-51AF-4337-B7E7-3A7D3F796FC5}" type="datetimeFigureOut">
              <a:rPr lang="en-US" smtClean="0"/>
              <a:pPr/>
              <a:t>07-04-10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D394B-6DCA-46AC-AC81-C9BA57EA1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343D-51AF-4337-B7E7-3A7D3F796FC5}" type="datetimeFigureOut">
              <a:rPr lang="en-US" smtClean="0"/>
              <a:pPr/>
              <a:t>07-04-10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D394B-6DCA-46AC-AC81-C9BA57EA1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343D-51AF-4337-B7E7-3A7D3F796FC5}" type="datetimeFigureOut">
              <a:rPr lang="en-US" smtClean="0"/>
              <a:pPr/>
              <a:t>07-04-10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D394B-6DCA-46AC-AC81-C9BA57EA1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343D-51AF-4337-B7E7-3A7D3F796FC5}" type="datetimeFigureOut">
              <a:rPr lang="en-US" smtClean="0"/>
              <a:pPr/>
              <a:t>07-04-10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D394B-6DCA-46AC-AC81-C9BA57EA1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343D-51AF-4337-B7E7-3A7D3F796FC5}" type="datetimeFigureOut">
              <a:rPr lang="en-US" smtClean="0"/>
              <a:pPr/>
              <a:t>07-04-10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D394B-6DCA-46AC-AC81-C9BA57EA1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343D-51AF-4337-B7E7-3A7D3F796FC5}" type="datetimeFigureOut">
              <a:rPr lang="en-US" smtClean="0"/>
              <a:pPr/>
              <a:t>07-04-10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D394B-6DCA-46AC-AC81-C9BA57EA1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343D-51AF-4337-B7E7-3A7D3F796FC5}" type="datetimeFigureOut">
              <a:rPr lang="en-US" smtClean="0"/>
              <a:pPr/>
              <a:t>07-04-10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D394B-6DCA-46AC-AC81-C9BA57EA1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343D-51AF-4337-B7E7-3A7D3F796FC5}" type="datetimeFigureOut">
              <a:rPr lang="en-US" smtClean="0"/>
              <a:pPr/>
              <a:t>07-04-10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D394B-6DCA-46AC-AC81-C9BA57EA1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343D-51AF-4337-B7E7-3A7D3F796FC5}" type="datetimeFigureOut">
              <a:rPr lang="en-US" smtClean="0"/>
              <a:pPr/>
              <a:t>07-04-10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D394B-6DCA-46AC-AC81-C9BA57EA1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6343D-51AF-4337-B7E7-3A7D3F796FC5}" type="datetimeFigureOut">
              <a:rPr lang="en-US" smtClean="0"/>
              <a:pPr/>
              <a:t>07-04-10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D394B-6DCA-46AC-AC81-C9BA57EA1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19400" y="1447800"/>
            <a:ext cx="11913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QA" sz="6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إبدأ</a:t>
            </a: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2590800" y="2743200"/>
            <a:ext cx="2133600" cy="6858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76800" y="1371600"/>
            <a:ext cx="408637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QA" sz="6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إجابة خطأ</a:t>
            </a:r>
          </a:p>
          <a:p>
            <a:r>
              <a:rPr lang="ar-QA" sz="6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أعد المحاولة</a:t>
            </a:r>
            <a:endParaRPr lang="en-US" sz="6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Custom 3">
            <a:hlinkClick r:id="rId2" action="ppaction://hlinksldjump" highlightClick="1"/>
          </p:cNvPr>
          <p:cNvSpPr/>
          <p:nvPr/>
        </p:nvSpPr>
        <p:spPr>
          <a:xfrm>
            <a:off x="3505200" y="2133600"/>
            <a:ext cx="2362200" cy="5334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QA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إجابة صحيحة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3505200" y="3048000"/>
            <a:ext cx="2362200" cy="5334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QA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إجابة خطأ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1000" y="381000"/>
            <a:ext cx="41424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QA" sz="6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السؤال الأول</a:t>
            </a:r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3657600" y="4800600"/>
            <a:ext cx="2133600" cy="6858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Back or Previous 7">
            <a:hlinkClick r:id="" action="ppaction://hlinkshowjump?jump=previousslide" highlightClick="1"/>
          </p:cNvPr>
          <p:cNvSpPr/>
          <p:nvPr/>
        </p:nvSpPr>
        <p:spPr>
          <a:xfrm>
            <a:off x="990600" y="4876800"/>
            <a:ext cx="2286000" cy="6858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76800" y="1371600"/>
            <a:ext cx="43444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QA" sz="6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إجابة صحيحة</a:t>
            </a: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76800" y="1371600"/>
            <a:ext cx="45528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QA" sz="6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السؤال الثاني</a:t>
            </a:r>
          </a:p>
        </p:txBody>
      </p:sp>
      <p:sp>
        <p:nvSpPr>
          <p:cNvPr id="6" name="Action Button: Beginning 5">
            <a:hlinkClick r:id="" action="ppaction://hlinkshowjump?jump=firstslide" highlightClick="1"/>
          </p:cNvPr>
          <p:cNvSpPr/>
          <p:nvPr/>
        </p:nvSpPr>
        <p:spPr>
          <a:xfrm>
            <a:off x="457200" y="5867400"/>
            <a:ext cx="1752600" cy="6096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15</Words>
  <Application>Microsoft Office PowerPoint</Application>
  <PresentationFormat>On-screen Show (4:3)</PresentationFormat>
  <Paragraphs>8</Paragraphs>
  <Slides>5</Slides>
  <Notes>0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o.hassanin</dc:creator>
  <cp:lastModifiedBy>o.hassanin</cp:lastModifiedBy>
  <cp:revision>3</cp:revision>
  <dcterms:created xsi:type="dcterms:W3CDTF">2010-04-07T18:01:36Z</dcterms:created>
  <dcterms:modified xsi:type="dcterms:W3CDTF">2010-04-07T20:07:17Z</dcterms:modified>
</cp:coreProperties>
</file>