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6" r:id="rId1"/>
  </p:sldMasterIdLst>
  <p:sldIdLst>
    <p:sldId id="256" r:id="rId2"/>
  </p:sldIdLst>
  <p:sldSz cx="10391775" cy="4992688"/>
  <p:notesSz cx="9144000" cy="6858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21F"/>
    <a:srgbClr val="CD4141"/>
    <a:srgbClr val="DD2622"/>
    <a:srgbClr val="990000"/>
    <a:srgbClr val="F88F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000" autoAdjust="0"/>
    <p:restoredTop sz="94660"/>
  </p:normalViewPr>
  <p:slideViewPr>
    <p:cSldViewPr snapToGrid="0">
      <p:cViewPr varScale="1">
        <p:scale>
          <a:sx n="97" d="100"/>
          <a:sy n="97" d="100"/>
        </p:scale>
        <p:origin x="2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8972" y="817091"/>
            <a:ext cx="7793831" cy="1738195"/>
          </a:xfrm>
        </p:spPr>
        <p:txBody>
          <a:bodyPr anchor="b"/>
          <a:lstStyle>
            <a:lvl1pPr algn="ctr">
              <a:defRPr sz="4368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8972" y="2622317"/>
            <a:ext cx="7793831" cy="1205410"/>
          </a:xfrm>
        </p:spPr>
        <p:txBody>
          <a:bodyPr/>
          <a:lstStyle>
            <a:lvl1pPr marL="0" indent="0" algn="ctr">
              <a:buNone/>
              <a:defRPr sz="1747"/>
            </a:lvl1pPr>
            <a:lvl2pPr marL="332842" indent="0" algn="ctr">
              <a:buNone/>
              <a:defRPr sz="1456"/>
            </a:lvl2pPr>
            <a:lvl3pPr marL="665683" indent="0" algn="ctr">
              <a:buNone/>
              <a:defRPr sz="1310"/>
            </a:lvl3pPr>
            <a:lvl4pPr marL="998525" indent="0" algn="ctr">
              <a:buNone/>
              <a:defRPr sz="1165"/>
            </a:lvl4pPr>
            <a:lvl5pPr marL="1331366" indent="0" algn="ctr">
              <a:buNone/>
              <a:defRPr sz="1165"/>
            </a:lvl5pPr>
            <a:lvl6pPr marL="1664208" indent="0" algn="ctr">
              <a:buNone/>
              <a:defRPr sz="1165"/>
            </a:lvl6pPr>
            <a:lvl7pPr marL="1997050" indent="0" algn="ctr">
              <a:buNone/>
              <a:defRPr sz="1165"/>
            </a:lvl7pPr>
            <a:lvl8pPr marL="2329891" indent="0" algn="ctr">
              <a:buNone/>
              <a:defRPr sz="1165"/>
            </a:lvl8pPr>
            <a:lvl9pPr marL="2662733" indent="0" algn="ctr">
              <a:buNone/>
              <a:defRPr sz="1165"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2F26-E29E-4AFF-82B4-FD38255C7FA7}" type="datetimeFigureOut">
              <a:rPr lang="ar-SA" smtClean="0"/>
              <a:t>1442/11/06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43D4-AF81-4CFF-ADA9-1F46BA9EAC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48993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2F26-E29E-4AFF-82B4-FD38255C7FA7}" type="datetimeFigureOut">
              <a:rPr lang="ar-SA" smtClean="0"/>
              <a:t>1442/11/06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43D4-AF81-4CFF-ADA9-1F46BA9EAC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67912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36614" y="265815"/>
            <a:ext cx="2240726" cy="4231072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4435" y="265815"/>
            <a:ext cx="6592282" cy="4231072"/>
          </a:xfrm>
        </p:spPr>
        <p:txBody>
          <a:bodyPr vert="eaVert"/>
          <a:lstStyle/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2F26-E29E-4AFF-82B4-FD38255C7FA7}" type="datetimeFigureOut">
              <a:rPr lang="ar-SA" smtClean="0"/>
              <a:t>1442/11/06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43D4-AF81-4CFF-ADA9-1F46BA9EAC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28162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2F26-E29E-4AFF-82B4-FD38255C7FA7}" type="datetimeFigureOut">
              <a:rPr lang="ar-SA" smtClean="0"/>
              <a:t>1442/11/06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43D4-AF81-4CFF-ADA9-1F46BA9EAC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11467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9022" y="1244706"/>
            <a:ext cx="8962906" cy="2076819"/>
          </a:xfrm>
        </p:spPr>
        <p:txBody>
          <a:bodyPr anchor="b"/>
          <a:lstStyle>
            <a:lvl1pPr>
              <a:defRPr sz="4368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9022" y="3341172"/>
            <a:ext cx="8962906" cy="1092150"/>
          </a:xfrm>
        </p:spPr>
        <p:txBody>
          <a:bodyPr/>
          <a:lstStyle>
            <a:lvl1pPr marL="0" indent="0">
              <a:buNone/>
              <a:defRPr sz="1747">
                <a:solidFill>
                  <a:schemeClr val="tx1">
                    <a:tint val="75000"/>
                  </a:schemeClr>
                </a:solidFill>
              </a:defRPr>
            </a:lvl1pPr>
            <a:lvl2pPr marL="332842" indent="0">
              <a:buNone/>
              <a:defRPr sz="1456">
                <a:solidFill>
                  <a:schemeClr val="tx1">
                    <a:tint val="75000"/>
                  </a:schemeClr>
                </a:solidFill>
              </a:defRPr>
            </a:lvl2pPr>
            <a:lvl3pPr marL="665683" indent="0">
              <a:buNone/>
              <a:defRPr sz="1310">
                <a:solidFill>
                  <a:schemeClr val="tx1">
                    <a:tint val="75000"/>
                  </a:schemeClr>
                </a:solidFill>
              </a:defRPr>
            </a:lvl3pPr>
            <a:lvl4pPr marL="998525" indent="0">
              <a:buNone/>
              <a:defRPr sz="1165">
                <a:solidFill>
                  <a:schemeClr val="tx1">
                    <a:tint val="75000"/>
                  </a:schemeClr>
                </a:solidFill>
              </a:defRPr>
            </a:lvl4pPr>
            <a:lvl5pPr marL="1331366" indent="0">
              <a:buNone/>
              <a:defRPr sz="1165">
                <a:solidFill>
                  <a:schemeClr val="tx1">
                    <a:tint val="75000"/>
                  </a:schemeClr>
                </a:solidFill>
              </a:defRPr>
            </a:lvl5pPr>
            <a:lvl6pPr marL="1664208" indent="0">
              <a:buNone/>
              <a:defRPr sz="1165">
                <a:solidFill>
                  <a:schemeClr val="tx1">
                    <a:tint val="75000"/>
                  </a:schemeClr>
                </a:solidFill>
              </a:defRPr>
            </a:lvl6pPr>
            <a:lvl7pPr marL="1997050" indent="0">
              <a:buNone/>
              <a:defRPr sz="1165">
                <a:solidFill>
                  <a:schemeClr val="tx1">
                    <a:tint val="75000"/>
                  </a:schemeClr>
                </a:solidFill>
              </a:defRPr>
            </a:lvl7pPr>
            <a:lvl8pPr marL="2329891" indent="0">
              <a:buNone/>
              <a:defRPr sz="1165">
                <a:solidFill>
                  <a:schemeClr val="tx1">
                    <a:tint val="75000"/>
                  </a:schemeClr>
                </a:solidFill>
              </a:defRPr>
            </a:lvl8pPr>
            <a:lvl9pPr marL="2662733" indent="0">
              <a:buNone/>
              <a:defRPr sz="11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2F26-E29E-4AFF-82B4-FD38255C7FA7}" type="datetimeFigureOut">
              <a:rPr lang="ar-SA" smtClean="0"/>
              <a:t>1442/11/06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43D4-AF81-4CFF-ADA9-1F46BA9EAC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02578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4435" y="1329072"/>
            <a:ext cx="4416504" cy="3167815"/>
          </a:xfrm>
        </p:spPr>
        <p:txBody>
          <a:bodyPr/>
          <a:lstStyle/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60836" y="1329072"/>
            <a:ext cx="4416504" cy="3167815"/>
          </a:xfrm>
        </p:spPr>
        <p:txBody>
          <a:bodyPr/>
          <a:lstStyle/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2F26-E29E-4AFF-82B4-FD38255C7FA7}" type="datetimeFigureOut">
              <a:rPr lang="ar-SA" smtClean="0"/>
              <a:t>1442/11/06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43D4-AF81-4CFF-ADA9-1F46BA9EAC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34772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788" y="265815"/>
            <a:ext cx="8962906" cy="965022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5788" y="1223902"/>
            <a:ext cx="4396208" cy="599816"/>
          </a:xfrm>
        </p:spPr>
        <p:txBody>
          <a:bodyPr anchor="b"/>
          <a:lstStyle>
            <a:lvl1pPr marL="0" indent="0">
              <a:buNone/>
              <a:defRPr sz="1747" b="1"/>
            </a:lvl1pPr>
            <a:lvl2pPr marL="332842" indent="0">
              <a:buNone/>
              <a:defRPr sz="1456" b="1"/>
            </a:lvl2pPr>
            <a:lvl3pPr marL="665683" indent="0">
              <a:buNone/>
              <a:defRPr sz="1310" b="1"/>
            </a:lvl3pPr>
            <a:lvl4pPr marL="998525" indent="0">
              <a:buNone/>
              <a:defRPr sz="1165" b="1"/>
            </a:lvl4pPr>
            <a:lvl5pPr marL="1331366" indent="0">
              <a:buNone/>
              <a:defRPr sz="1165" b="1"/>
            </a:lvl5pPr>
            <a:lvl6pPr marL="1664208" indent="0">
              <a:buNone/>
              <a:defRPr sz="1165" b="1"/>
            </a:lvl6pPr>
            <a:lvl7pPr marL="1997050" indent="0">
              <a:buNone/>
              <a:defRPr sz="1165" b="1"/>
            </a:lvl7pPr>
            <a:lvl8pPr marL="2329891" indent="0">
              <a:buNone/>
              <a:defRPr sz="1165" b="1"/>
            </a:lvl8pPr>
            <a:lvl9pPr marL="2662733" indent="0">
              <a:buNone/>
              <a:defRPr sz="1165" b="1"/>
            </a:lvl9pPr>
          </a:lstStyle>
          <a:p>
            <a:pPr lvl="0"/>
            <a:r>
              <a:rPr lang="ar-SA" smtClean="0"/>
              <a:t>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5788" y="1823718"/>
            <a:ext cx="4396208" cy="2682414"/>
          </a:xfrm>
        </p:spPr>
        <p:txBody>
          <a:bodyPr/>
          <a:lstStyle/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60836" y="1223902"/>
            <a:ext cx="4417858" cy="599816"/>
          </a:xfrm>
        </p:spPr>
        <p:txBody>
          <a:bodyPr anchor="b"/>
          <a:lstStyle>
            <a:lvl1pPr marL="0" indent="0">
              <a:buNone/>
              <a:defRPr sz="1747" b="1"/>
            </a:lvl1pPr>
            <a:lvl2pPr marL="332842" indent="0">
              <a:buNone/>
              <a:defRPr sz="1456" b="1"/>
            </a:lvl2pPr>
            <a:lvl3pPr marL="665683" indent="0">
              <a:buNone/>
              <a:defRPr sz="1310" b="1"/>
            </a:lvl3pPr>
            <a:lvl4pPr marL="998525" indent="0">
              <a:buNone/>
              <a:defRPr sz="1165" b="1"/>
            </a:lvl4pPr>
            <a:lvl5pPr marL="1331366" indent="0">
              <a:buNone/>
              <a:defRPr sz="1165" b="1"/>
            </a:lvl5pPr>
            <a:lvl6pPr marL="1664208" indent="0">
              <a:buNone/>
              <a:defRPr sz="1165" b="1"/>
            </a:lvl6pPr>
            <a:lvl7pPr marL="1997050" indent="0">
              <a:buNone/>
              <a:defRPr sz="1165" b="1"/>
            </a:lvl7pPr>
            <a:lvl8pPr marL="2329891" indent="0">
              <a:buNone/>
              <a:defRPr sz="1165" b="1"/>
            </a:lvl8pPr>
            <a:lvl9pPr marL="2662733" indent="0">
              <a:buNone/>
              <a:defRPr sz="1165" b="1"/>
            </a:lvl9pPr>
          </a:lstStyle>
          <a:p>
            <a:pPr lvl="0"/>
            <a:r>
              <a:rPr lang="ar-SA" smtClean="0"/>
              <a:t>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60836" y="1823718"/>
            <a:ext cx="4417858" cy="2682414"/>
          </a:xfrm>
        </p:spPr>
        <p:txBody>
          <a:bodyPr/>
          <a:lstStyle/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2F26-E29E-4AFF-82B4-FD38255C7FA7}" type="datetimeFigureOut">
              <a:rPr lang="ar-SA" smtClean="0"/>
              <a:t>1442/11/06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43D4-AF81-4CFF-ADA9-1F46BA9EAC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28307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2F26-E29E-4AFF-82B4-FD38255C7FA7}" type="datetimeFigureOut">
              <a:rPr lang="ar-SA" smtClean="0"/>
              <a:t>1442/11/06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43D4-AF81-4CFF-ADA9-1F46BA9EAC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59801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2F26-E29E-4AFF-82B4-FD38255C7FA7}" type="datetimeFigureOut">
              <a:rPr lang="ar-SA" smtClean="0"/>
              <a:t>1442/11/06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43D4-AF81-4CFF-ADA9-1F46BA9EAC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12039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788" y="332846"/>
            <a:ext cx="3351618" cy="1164961"/>
          </a:xfrm>
        </p:spPr>
        <p:txBody>
          <a:bodyPr anchor="b"/>
          <a:lstStyle>
            <a:lvl1pPr>
              <a:defRPr sz="233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17858" y="718855"/>
            <a:ext cx="5260836" cy="3548044"/>
          </a:xfrm>
        </p:spPr>
        <p:txBody>
          <a:bodyPr/>
          <a:lstStyle>
            <a:lvl1pPr>
              <a:defRPr sz="2330"/>
            </a:lvl1pPr>
            <a:lvl2pPr>
              <a:defRPr sz="2038"/>
            </a:lvl2pPr>
            <a:lvl3pPr>
              <a:defRPr sz="1747"/>
            </a:lvl3pPr>
            <a:lvl4pPr>
              <a:defRPr sz="1456"/>
            </a:lvl4pPr>
            <a:lvl5pPr>
              <a:defRPr sz="1456"/>
            </a:lvl5pPr>
            <a:lvl6pPr>
              <a:defRPr sz="1456"/>
            </a:lvl6pPr>
            <a:lvl7pPr>
              <a:defRPr sz="1456"/>
            </a:lvl7pPr>
            <a:lvl8pPr>
              <a:defRPr sz="1456"/>
            </a:lvl8pPr>
            <a:lvl9pPr>
              <a:defRPr sz="1456"/>
            </a:lvl9pPr>
          </a:lstStyle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788" y="1497806"/>
            <a:ext cx="3351618" cy="2774872"/>
          </a:xfrm>
        </p:spPr>
        <p:txBody>
          <a:bodyPr/>
          <a:lstStyle>
            <a:lvl1pPr marL="0" indent="0">
              <a:buNone/>
              <a:defRPr sz="1165"/>
            </a:lvl1pPr>
            <a:lvl2pPr marL="332842" indent="0">
              <a:buNone/>
              <a:defRPr sz="1019"/>
            </a:lvl2pPr>
            <a:lvl3pPr marL="665683" indent="0">
              <a:buNone/>
              <a:defRPr sz="874"/>
            </a:lvl3pPr>
            <a:lvl4pPr marL="998525" indent="0">
              <a:buNone/>
              <a:defRPr sz="728"/>
            </a:lvl4pPr>
            <a:lvl5pPr marL="1331366" indent="0">
              <a:buNone/>
              <a:defRPr sz="728"/>
            </a:lvl5pPr>
            <a:lvl6pPr marL="1664208" indent="0">
              <a:buNone/>
              <a:defRPr sz="728"/>
            </a:lvl6pPr>
            <a:lvl7pPr marL="1997050" indent="0">
              <a:buNone/>
              <a:defRPr sz="728"/>
            </a:lvl7pPr>
            <a:lvl8pPr marL="2329891" indent="0">
              <a:buNone/>
              <a:defRPr sz="728"/>
            </a:lvl8pPr>
            <a:lvl9pPr marL="2662733" indent="0">
              <a:buNone/>
              <a:defRPr sz="728"/>
            </a:lvl9pPr>
          </a:lstStyle>
          <a:p>
            <a:pPr lvl="0"/>
            <a:r>
              <a:rPr lang="ar-SA" smtClean="0"/>
              <a:t>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2F26-E29E-4AFF-82B4-FD38255C7FA7}" type="datetimeFigureOut">
              <a:rPr lang="ar-SA" smtClean="0"/>
              <a:t>1442/11/06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43D4-AF81-4CFF-ADA9-1F46BA9EAC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49371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788" y="332846"/>
            <a:ext cx="3351618" cy="1164961"/>
          </a:xfrm>
        </p:spPr>
        <p:txBody>
          <a:bodyPr anchor="b"/>
          <a:lstStyle>
            <a:lvl1pPr>
              <a:defRPr sz="233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17858" y="718855"/>
            <a:ext cx="5260836" cy="3548044"/>
          </a:xfrm>
        </p:spPr>
        <p:txBody>
          <a:bodyPr anchor="t"/>
          <a:lstStyle>
            <a:lvl1pPr marL="0" indent="0">
              <a:buNone/>
              <a:defRPr sz="2330"/>
            </a:lvl1pPr>
            <a:lvl2pPr marL="332842" indent="0">
              <a:buNone/>
              <a:defRPr sz="2038"/>
            </a:lvl2pPr>
            <a:lvl3pPr marL="665683" indent="0">
              <a:buNone/>
              <a:defRPr sz="1747"/>
            </a:lvl3pPr>
            <a:lvl4pPr marL="998525" indent="0">
              <a:buNone/>
              <a:defRPr sz="1456"/>
            </a:lvl4pPr>
            <a:lvl5pPr marL="1331366" indent="0">
              <a:buNone/>
              <a:defRPr sz="1456"/>
            </a:lvl5pPr>
            <a:lvl6pPr marL="1664208" indent="0">
              <a:buNone/>
              <a:defRPr sz="1456"/>
            </a:lvl6pPr>
            <a:lvl7pPr marL="1997050" indent="0">
              <a:buNone/>
              <a:defRPr sz="1456"/>
            </a:lvl7pPr>
            <a:lvl8pPr marL="2329891" indent="0">
              <a:buNone/>
              <a:defRPr sz="1456"/>
            </a:lvl8pPr>
            <a:lvl9pPr marL="2662733" indent="0">
              <a:buNone/>
              <a:defRPr sz="1456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788" y="1497806"/>
            <a:ext cx="3351618" cy="2774872"/>
          </a:xfrm>
        </p:spPr>
        <p:txBody>
          <a:bodyPr/>
          <a:lstStyle>
            <a:lvl1pPr marL="0" indent="0">
              <a:buNone/>
              <a:defRPr sz="1165"/>
            </a:lvl1pPr>
            <a:lvl2pPr marL="332842" indent="0">
              <a:buNone/>
              <a:defRPr sz="1019"/>
            </a:lvl2pPr>
            <a:lvl3pPr marL="665683" indent="0">
              <a:buNone/>
              <a:defRPr sz="874"/>
            </a:lvl3pPr>
            <a:lvl4pPr marL="998525" indent="0">
              <a:buNone/>
              <a:defRPr sz="728"/>
            </a:lvl4pPr>
            <a:lvl5pPr marL="1331366" indent="0">
              <a:buNone/>
              <a:defRPr sz="728"/>
            </a:lvl5pPr>
            <a:lvl6pPr marL="1664208" indent="0">
              <a:buNone/>
              <a:defRPr sz="728"/>
            </a:lvl6pPr>
            <a:lvl7pPr marL="1997050" indent="0">
              <a:buNone/>
              <a:defRPr sz="728"/>
            </a:lvl7pPr>
            <a:lvl8pPr marL="2329891" indent="0">
              <a:buNone/>
              <a:defRPr sz="728"/>
            </a:lvl8pPr>
            <a:lvl9pPr marL="2662733" indent="0">
              <a:buNone/>
              <a:defRPr sz="728"/>
            </a:lvl9pPr>
          </a:lstStyle>
          <a:p>
            <a:pPr lvl="0"/>
            <a:r>
              <a:rPr lang="ar-SA" smtClean="0"/>
              <a:t>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2F26-E29E-4AFF-82B4-FD38255C7FA7}" type="datetimeFigureOut">
              <a:rPr lang="ar-SA" smtClean="0"/>
              <a:t>1442/11/06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43D4-AF81-4CFF-ADA9-1F46BA9EAC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38354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4435" y="265815"/>
            <a:ext cx="8962906" cy="9650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4435" y="1329072"/>
            <a:ext cx="8962906" cy="316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4435" y="4627483"/>
            <a:ext cx="2338149" cy="2658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7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7E2F26-E29E-4AFF-82B4-FD38255C7FA7}" type="datetimeFigureOut">
              <a:rPr lang="ar-SA" smtClean="0"/>
              <a:t>1442/11/06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42276" y="4627483"/>
            <a:ext cx="3507224" cy="2658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7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39191" y="4627483"/>
            <a:ext cx="2338149" cy="2658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7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543D4-AF81-4CFF-ADA9-1F46BA9EAC9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29975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65683" rtl="1" eaLnBrk="1" latinLnBrk="0" hangingPunct="1">
        <a:lnSpc>
          <a:spcPct val="90000"/>
        </a:lnSpc>
        <a:spcBef>
          <a:spcPct val="0"/>
        </a:spcBef>
        <a:buNone/>
        <a:defRPr sz="320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6421" indent="-166421" algn="r" defTabSz="665683" rtl="1" eaLnBrk="1" latinLnBrk="0" hangingPunct="1">
        <a:lnSpc>
          <a:spcPct val="90000"/>
        </a:lnSpc>
        <a:spcBef>
          <a:spcPts val="728"/>
        </a:spcBef>
        <a:buFont typeface="Arial" panose="020B0604020202020204" pitchFamily="34" charset="0"/>
        <a:buChar char="•"/>
        <a:defRPr sz="2038" kern="1200">
          <a:solidFill>
            <a:schemeClr val="tx1"/>
          </a:solidFill>
          <a:latin typeface="+mn-lt"/>
          <a:ea typeface="+mn-ea"/>
          <a:cs typeface="+mn-cs"/>
        </a:defRPr>
      </a:lvl1pPr>
      <a:lvl2pPr marL="499262" indent="-166421" algn="r" defTabSz="665683" rtl="1" eaLnBrk="1" latinLnBrk="0" hangingPunct="1">
        <a:lnSpc>
          <a:spcPct val="90000"/>
        </a:lnSpc>
        <a:spcBef>
          <a:spcPts val="364"/>
        </a:spcBef>
        <a:buFont typeface="Arial" panose="020B0604020202020204" pitchFamily="34" charset="0"/>
        <a:buChar char="•"/>
        <a:defRPr sz="1747" kern="1200">
          <a:solidFill>
            <a:schemeClr val="tx1"/>
          </a:solidFill>
          <a:latin typeface="+mn-lt"/>
          <a:ea typeface="+mn-ea"/>
          <a:cs typeface="+mn-cs"/>
        </a:defRPr>
      </a:lvl2pPr>
      <a:lvl3pPr marL="832104" indent="-166421" algn="r" defTabSz="665683" rtl="1" eaLnBrk="1" latinLnBrk="0" hangingPunct="1">
        <a:lnSpc>
          <a:spcPct val="90000"/>
        </a:lnSpc>
        <a:spcBef>
          <a:spcPts val="364"/>
        </a:spcBef>
        <a:buFont typeface="Arial" panose="020B0604020202020204" pitchFamily="34" charset="0"/>
        <a:buChar char="•"/>
        <a:defRPr sz="1456" kern="1200">
          <a:solidFill>
            <a:schemeClr val="tx1"/>
          </a:solidFill>
          <a:latin typeface="+mn-lt"/>
          <a:ea typeface="+mn-ea"/>
          <a:cs typeface="+mn-cs"/>
        </a:defRPr>
      </a:lvl3pPr>
      <a:lvl4pPr marL="1164946" indent="-166421" algn="r" defTabSz="665683" rtl="1" eaLnBrk="1" latinLnBrk="0" hangingPunct="1">
        <a:lnSpc>
          <a:spcPct val="90000"/>
        </a:lnSpc>
        <a:spcBef>
          <a:spcPts val="364"/>
        </a:spcBef>
        <a:buFont typeface="Arial" panose="020B0604020202020204" pitchFamily="34" charset="0"/>
        <a:buChar char="•"/>
        <a:defRPr sz="1310" kern="1200">
          <a:solidFill>
            <a:schemeClr val="tx1"/>
          </a:solidFill>
          <a:latin typeface="+mn-lt"/>
          <a:ea typeface="+mn-ea"/>
          <a:cs typeface="+mn-cs"/>
        </a:defRPr>
      </a:lvl4pPr>
      <a:lvl5pPr marL="1497787" indent="-166421" algn="r" defTabSz="665683" rtl="1" eaLnBrk="1" latinLnBrk="0" hangingPunct="1">
        <a:lnSpc>
          <a:spcPct val="90000"/>
        </a:lnSpc>
        <a:spcBef>
          <a:spcPts val="364"/>
        </a:spcBef>
        <a:buFont typeface="Arial" panose="020B0604020202020204" pitchFamily="34" charset="0"/>
        <a:buChar char="•"/>
        <a:defRPr sz="1310" kern="1200">
          <a:solidFill>
            <a:schemeClr val="tx1"/>
          </a:solidFill>
          <a:latin typeface="+mn-lt"/>
          <a:ea typeface="+mn-ea"/>
          <a:cs typeface="+mn-cs"/>
        </a:defRPr>
      </a:lvl5pPr>
      <a:lvl6pPr marL="1830629" indent="-166421" algn="r" defTabSz="665683" rtl="1" eaLnBrk="1" latinLnBrk="0" hangingPunct="1">
        <a:lnSpc>
          <a:spcPct val="90000"/>
        </a:lnSpc>
        <a:spcBef>
          <a:spcPts val="364"/>
        </a:spcBef>
        <a:buFont typeface="Arial" panose="020B0604020202020204" pitchFamily="34" charset="0"/>
        <a:buChar char="•"/>
        <a:defRPr sz="1310" kern="1200">
          <a:solidFill>
            <a:schemeClr val="tx1"/>
          </a:solidFill>
          <a:latin typeface="+mn-lt"/>
          <a:ea typeface="+mn-ea"/>
          <a:cs typeface="+mn-cs"/>
        </a:defRPr>
      </a:lvl6pPr>
      <a:lvl7pPr marL="2163470" indent="-166421" algn="r" defTabSz="665683" rtl="1" eaLnBrk="1" latinLnBrk="0" hangingPunct="1">
        <a:lnSpc>
          <a:spcPct val="90000"/>
        </a:lnSpc>
        <a:spcBef>
          <a:spcPts val="364"/>
        </a:spcBef>
        <a:buFont typeface="Arial" panose="020B0604020202020204" pitchFamily="34" charset="0"/>
        <a:buChar char="•"/>
        <a:defRPr sz="1310" kern="1200">
          <a:solidFill>
            <a:schemeClr val="tx1"/>
          </a:solidFill>
          <a:latin typeface="+mn-lt"/>
          <a:ea typeface="+mn-ea"/>
          <a:cs typeface="+mn-cs"/>
        </a:defRPr>
      </a:lvl7pPr>
      <a:lvl8pPr marL="2496312" indent="-166421" algn="r" defTabSz="665683" rtl="1" eaLnBrk="1" latinLnBrk="0" hangingPunct="1">
        <a:lnSpc>
          <a:spcPct val="90000"/>
        </a:lnSpc>
        <a:spcBef>
          <a:spcPts val="364"/>
        </a:spcBef>
        <a:buFont typeface="Arial" panose="020B0604020202020204" pitchFamily="34" charset="0"/>
        <a:buChar char="•"/>
        <a:defRPr sz="1310" kern="1200">
          <a:solidFill>
            <a:schemeClr val="tx1"/>
          </a:solidFill>
          <a:latin typeface="+mn-lt"/>
          <a:ea typeface="+mn-ea"/>
          <a:cs typeface="+mn-cs"/>
        </a:defRPr>
      </a:lvl8pPr>
      <a:lvl9pPr marL="2829154" indent="-166421" algn="r" defTabSz="665683" rtl="1" eaLnBrk="1" latinLnBrk="0" hangingPunct="1">
        <a:lnSpc>
          <a:spcPct val="90000"/>
        </a:lnSpc>
        <a:spcBef>
          <a:spcPts val="364"/>
        </a:spcBef>
        <a:buFont typeface="Arial" panose="020B0604020202020204" pitchFamily="34" charset="0"/>
        <a:buChar char="•"/>
        <a:defRPr sz="131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665683" rtl="1" eaLnBrk="1" latinLnBrk="0" hangingPunct="1">
        <a:defRPr sz="1310" kern="1200">
          <a:solidFill>
            <a:schemeClr val="tx1"/>
          </a:solidFill>
          <a:latin typeface="+mn-lt"/>
          <a:ea typeface="+mn-ea"/>
          <a:cs typeface="+mn-cs"/>
        </a:defRPr>
      </a:lvl1pPr>
      <a:lvl2pPr marL="332842" algn="r" defTabSz="665683" rtl="1" eaLnBrk="1" latinLnBrk="0" hangingPunct="1">
        <a:defRPr sz="1310" kern="1200">
          <a:solidFill>
            <a:schemeClr val="tx1"/>
          </a:solidFill>
          <a:latin typeface="+mn-lt"/>
          <a:ea typeface="+mn-ea"/>
          <a:cs typeface="+mn-cs"/>
        </a:defRPr>
      </a:lvl2pPr>
      <a:lvl3pPr marL="665683" algn="r" defTabSz="665683" rtl="1" eaLnBrk="1" latinLnBrk="0" hangingPunct="1">
        <a:defRPr sz="1310" kern="1200">
          <a:solidFill>
            <a:schemeClr val="tx1"/>
          </a:solidFill>
          <a:latin typeface="+mn-lt"/>
          <a:ea typeface="+mn-ea"/>
          <a:cs typeface="+mn-cs"/>
        </a:defRPr>
      </a:lvl3pPr>
      <a:lvl4pPr marL="998525" algn="r" defTabSz="665683" rtl="1" eaLnBrk="1" latinLnBrk="0" hangingPunct="1">
        <a:defRPr sz="1310" kern="1200">
          <a:solidFill>
            <a:schemeClr val="tx1"/>
          </a:solidFill>
          <a:latin typeface="+mn-lt"/>
          <a:ea typeface="+mn-ea"/>
          <a:cs typeface="+mn-cs"/>
        </a:defRPr>
      </a:lvl4pPr>
      <a:lvl5pPr marL="1331366" algn="r" defTabSz="665683" rtl="1" eaLnBrk="1" latinLnBrk="0" hangingPunct="1">
        <a:defRPr sz="1310" kern="1200">
          <a:solidFill>
            <a:schemeClr val="tx1"/>
          </a:solidFill>
          <a:latin typeface="+mn-lt"/>
          <a:ea typeface="+mn-ea"/>
          <a:cs typeface="+mn-cs"/>
        </a:defRPr>
      </a:lvl5pPr>
      <a:lvl6pPr marL="1664208" algn="r" defTabSz="665683" rtl="1" eaLnBrk="1" latinLnBrk="0" hangingPunct="1">
        <a:defRPr sz="1310" kern="1200">
          <a:solidFill>
            <a:schemeClr val="tx1"/>
          </a:solidFill>
          <a:latin typeface="+mn-lt"/>
          <a:ea typeface="+mn-ea"/>
          <a:cs typeface="+mn-cs"/>
        </a:defRPr>
      </a:lvl6pPr>
      <a:lvl7pPr marL="1997050" algn="r" defTabSz="665683" rtl="1" eaLnBrk="1" latinLnBrk="0" hangingPunct="1">
        <a:defRPr sz="1310" kern="1200">
          <a:solidFill>
            <a:schemeClr val="tx1"/>
          </a:solidFill>
          <a:latin typeface="+mn-lt"/>
          <a:ea typeface="+mn-ea"/>
          <a:cs typeface="+mn-cs"/>
        </a:defRPr>
      </a:lvl7pPr>
      <a:lvl8pPr marL="2329891" algn="r" defTabSz="665683" rtl="1" eaLnBrk="1" latinLnBrk="0" hangingPunct="1">
        <a:defRPr sz="1310" kern="1200">
          <a:solidFill>
            <a:schemeClr val="tx1"/>
          </a:solidFill>
          <a:latin typeface="+mn-lt"/>
          <a:ea typeface="+mn-ea"/>
          <a:cs typeface="+mn-cs"/>
        </a:defRPr>
      </a:lvl8pPr>
      <a:lvl9pPr marL="2662733" algn="r" defTabSz="665683" rtl="1" eaLnBrk="1" latinLnBrk="0" hangingPunct="1">
        <a:defRPr sz="131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0" y="0"/>
            <a:ext cx="10391775" cy="49926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solidFill>
                <a:schemeClr val="bg1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483510" y="511275"/>
            <a:ext cx="5908265" cy="36674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9400" dirty="0" smtClean="0">
                <a:solidFill>
                  <a:srgbClr val="E6021F"/>
                </a:solidFill>
                <a:latin typeface="VEXA ITALIC" panose="02000600000000000000" pitchFamily="2" charset="-78"/>
                <a:cs typeface="VEXA ITALIC" panose="02000600000000000000" pitchFamily="2" charset="-78"/>
              </a:rPr>
              <a:t>انهاء</a:t>
            </a:r>
            <a:endParaRPr lang="ar-SA" sz="9400" dirty="0">
              <a:solidFill>
                <a:srgbClr val="E6021F"/>
              </a:solidFill>
              <a:latin typeface="VEXA ITALIC" panose="02000600000000000000" pitchFamily="2" charset="-78"/>
              <a:cs typeface="VEXA ITALIC" panose="02000600000000000000" pitchFamily="2" charset="-78"/>
            </a:endParaRPr>
          </a:p>
        </p:txBody>
      </p:sp>
      <p:pic>
        <p:nvPicPr>
          <p:cNvPr id="1042" name="Picture 18" descr="Free Icon | Ex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69" y="135552"/>
            <a:ext cx="4876800" cy="474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8294428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نسق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نسق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نسق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1036</TotalTime>
  <Words>1</Words>
  <Application>Microsoft Office PowerPoint</Application>
  <PresentationFormat>مخصص</PresentationFormat>
  <Paragraphs>1</Paragraphs>
  <Slides>1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VEXA ITALIC</vt:lpstr>
      <vt:lpstr>نسق Office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Club portal نظام إدارة النوادي الرياضية sports club management system</dc:title>
  <dc:creator>HUSSAIN KAMAL</dc:creator>
  <cp:lastModifiedBy>HUSSAIN KAMAL</cp:lastModifiedBy>
  <cp:revision>10</cp:revision>
  <dcterms:created xsi:type="dcterms:W3CDTF">2021-06-15T02:26:30Z</dcterms:created>
  <dcterms:modified xsi:type="dcterms:W3CDTF">2021-06-15T19:43:12Z</dcterms:modified>
</cp:coreProperties>
</file>