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57" r:id="rId5"/>
    <p:sldId id="258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الأيقونة لإضافة صورة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22/01/1438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65760" indent="-36576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r" defTabSz="914400" rtl="1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slide" Target="slide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3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ar-EG" sz="8000" dirty="0" smtClean="0"/>
              <a:t>ساعة رقمية</a:t>
            </a:r>
            <a:endParaRPr lang="ar-EG" sz="8000" dirty="0"/>
          </a:p>
        </p:txBody>
      </p:sp>
      <p:sp>
        <p:nvSpPr>
          <p:cNvPr id="6" name="digital-clock.swf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2555776" y="2564904"/>
            <a:ext cx="4139767" cy="227687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سهم إلى اليسار 7">
            <a:hlinkClick r:id="rId4" action="ppaction://hlinksldjump"/>
          </p:cNvPr>
          <p:cNvSpPr/>
          <p:nvPr/>
        </p:nvSpPr>
        <p:spPr>
          <a:xfrm>
            <a:off x="6695543" y="5661248"/>
            <a:ext cx="1476857" cy="9361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dirty="0" err="1" smtClean="0"/>
              <a:t>التالى</a:t>
            </a:r>
            <a:endParaRPr lang="ar-EG" dirty="0"/>
          </a:p>
        </p:txBody>
      </p:sp>
      <p:sp>
        <p:nvSpPr>
          <p:cNvPr id="3" name="مربع نص 2"/>
          <p:cNvSpPr txBox="1"/>
          <p:nvPr/>
        </p:nvSpPr>
        <p:spPr>
          <a:xfrm>
            <a:off x="179512" y="5944634"/>
            <a:ext cx="27363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b="1" dirty="0" smtClean="0"/>
              <a:t>اعداد مجدى يونس</a:t>
            </a:r>
            <a:endParaRPr lang="ar-EG" b="1" dirty="0"/>
          </a:p>
        </p:txBody>
      </p:sp>
    </p:spTree>
    <p:extLst>
      <p:ext uri="{BB962C8B-B14F-4D97-AF65-F5344CB8AC3E}">
        <p14:creationId xmlns:p14="http://schemas.microsoft.com/office/powerpoint/2010/main" val="309833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8000" dirty="0" smtClean="0"/>
              <a:t>2</a:t>
            </a:r>
            <a:endParaRPr lang="ar-EG" sz="8000" dirty="0"/>
          </a:p>
        </p:txBody>
      </p:sp>
      <p:sp>
        <p:nvSpPr>
          <p:cNvPr id="6" name="digital-clock.swf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2555776" y="2564904"/>
            <a:ext cx="4139767" cy="227687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سهم إلى اليسار 3">
            <a:hlinkClick r:id="rId4" action="ppaction://hlinksldjump"/>
          </p:cNvPr>
          <p:cNvSpPr/>
          <p:nvPr/>
        </p:nvSpPr>
        <p:spPr>
          <a:xfrm>
            <a:off x="6695543" y="5661248"/>
            <a:ext cx="1476857" cy="9361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dirty="0" err="1" smtClean="0"/>
              <a:t>التالى</a:t>
            </a:r>
            <a:endParaRPr lang="ar-EG" dirty="0"/>
          </a:p>
        </p:txBody>
      </p:sp>
      <p:sp>
        <p:nvSpPr>
          <p:cNvPr id="5" name="سهم إلى اليمين 4">
            <a:hlinkClick r:id="rId5" action="ppaction://hlinksldjump"/>
          </p:cNvPr>
          <p:cNvSpPr/>
          <p:nvPr/>
        </p:nvSpPr>
        <p:spPr>
          <a:xfrm>
            <a:off x="1018658" y="5799484"/>
            <a:ext cx="1368152" cy="8367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dirty="0" smtClean="0"/>
              <a:t>السابق</a:t>
            </a:r>
            <a:endParaRPr lang="ar-EG" dirty="0"/>
          </a:p>
        </p:txBody>
      </p:sp>
      <p:sp>
        <p:nvSpPr>
          <p:cNvPr id="7" name="مربع نص 6"/>
          <p:cNvSpPr txBox="1"/>
          <p:nvPr/>
        </p:nvSpPr>
        <p:spPr>
          <a:xfrm>
            <a:off x="3257507" y="5984021"/>
            <a:ext cx="27363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b="1" dirty="0" smtClean="0"/>
              <a:t>اعداد مجدى يونس</a:t>
            </a:r>
            <a:endParaRPr lang="ar-EG" b="1" dirty="0"/>
          </a:p>
        </p:txBody>
      </p:sp>
    </p:spTree>
    <p:extLst>
      <p:ext uri="{BB962C8B-B14F-4D97-AF65-F5344CB8AC3E}">
        <p14:creationId xmlns:p14="http://schemas.microsoft.com/office/powerpoint/2010/main" val="93428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ar-EG" sz="8000" dirty="0" smtClean="0"/>
              <a:t>3</a:t>
            </a:r>
            <a:endParaRPr lang="ar-EG" sz="8000" dirty="0"/>
          </a:p>
        </p:txBody>
      </p:sp>
      <p:sp>
        <p:nvSpPr>
          <p:cNvPr id="6" name="digital-clock.swf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2555776" y="2564904"/>
            <a:ext cx="4139767" cy="227687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سهم إلى اليمين 3">
            <a:hlinkClick r:id="rId4" action="ppaction://hlinksldjump"/>
          </p:cNvPr>
          <p:cNvSpPr/>
          <p:nvPr/>
        </p:nvSpPr>
        <p:spPr>
          <a:xfrm>
            <a:off x="1064455" y="5626668"/>
            <a:ext cx="1368152" cy="8367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dirty="0" smtClean="0"/>
              <a:t>السابق</a:t>
            </a:r>
            <a:endParaRPr lang="ar-EG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652120" y="5921944"/>
            <a:ext cx="27363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b="1" dirty="0" smtClean="0"/>
              <a:t>اعداد مجدى يونس</a:t>
            </a:r>
            <a:endParaRPr lang="ar-EG" b="1" dirty="0"/>
          </a:p>
        </p:txBody>
      </p:sp>
    </p:spTree>
    <p:extLst>
      <p:ext uri="{BB962C8B-B14F-4D97-AF65-F5344CB8AC3E}">
        <p14:creationId xmlns:p14="http://schemas.microsoft.com/office/powerpoint/2010/main" val="261012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GBX_CT" val="94C43EB33F1B4C5B8243BED2D5E3CF89"/>
  <p:tag name="_GBX_94C43EB33F1B4C5B8243BED2D5E3CF89_*1$" val="ad,e-3KB{9rx.Na,LO3Ko5H6+P$94j]+l@Q%(3x!#CcZiOCr2DDZX6oR@xocPWj1x)iFR8=BwfcyQ)!vGPZimd;6Hcaah:LUwPy.!dvG4d;OlGI@kbsFpVb[kRV+f:5dn;.-Tf79yoD1^xS]7Kc~CP-zvCSv3,!zoId!IXQ"/>
  <p:tag name="_GBX_94C43EB33F1B4C5B8243BED2D5E3CF89_*1$1" val="Auu4Kl%-oQ6=d3=H!B2oITlanZ+BC=8=fx2|DZdVHancQ!1NCS/%NFGBlUtk-bM9!~:+Jl)qUhRr^d,p9PEYbS*]=jfde)ue-qq;Nu{Uhh+8{)wPsYU%-{qwFUbF)o8A#[vmlTXA~HTfIj$K:I}WsutJKj+mI:H9i8SJiMZZB.h7SuFV6Iu3{tmrp8UAGGj#4E7{[15W)[p-3Q;^.]Ys5/x9HSIXM{wJL+9^Q8wv2DSK{+3;OIS0;R-r]u[(ioQA6l8buwB[h*YN+:7so.Zph%~:mBe2u.A..{+GlM9cC3)UuiW3G{mocRwyyxtb.cVBbI2@pFczUS:^8d+Qycmq!8Zjf9Wui:ii9=jJt~H(e:OW@z)+[dosSw!rtOvU77U[e5vXB293(Ep:Xn(28X8Wv{}fraSxqE3N2.==%81qlcySY/=$cuH562Xxc=5VK7,HnRv$Vq@OXNph;[Ar3]d]gTjLnn){,/Vr9{p*WeiR@UeJ=MXb@6j,mIW;)B}htfhrko-{8|[GqF;[0,%D:]nfF,8J7^;tP*r6c|!OT8RQ#7RKR1xOPeDBEtr+jjfH{o{{krMo*KI42N8vm^JwG+5]JMpvc-mm!b!y.1U)In!RnFjo=bkDIeYw/t+GfJ/s2fNtDj1T^{}P2f{G)SGsI]Zq#o#V#0+v(jwJUwDAXg6+uI#ETn|r@V;T0Nazbuv0VuL0L$0]l7J0DaHRCCUu1yD~FKe03pp50n6(Svhaj47%!V1LxY.@DJbw(){r^^ezg[+o#M5NJVGEHkjFE;M6hP}}+,xH-%YP[-|-Gh+VRw08rnAWrpgV2jnVKE,hWba$5Y9,j1!m$^j!}~93mV)xZ(FPD#rVgKQD2j=CI}W$eDtv-[xo}-!;pg#RD(Ozwb#U{]Ydg=B{Z6(x7:doDYGKbt47-19HiNAYC!ptG4+d}GhQ/g=NecP]=Z,S;PMW|[aWru.bFPi^.tJaV]=bFJd59DKJ632lloa]/rXxC%]yq:qq)Ryff;%}*Y|:Y(UeU5+]@Y.q/;(DgJ%!ny.B}PrE@nZ|dpwYYB5^2[+z-W.jKU};C#{Z(C)/KTUCtBRnI{TFE!fHWsjQx$i;Fx7S/2yQzi9kJZs$fm;yPd%0qH3BZwuv5(oT+:V[uDvJ(8;|rY1+xlIST=Jc[8RnhR.8if#G4]$;$4gly1/.h,Fw/q$Sp(8k%|)Vo)AHMNiTn6Z9xpMM|wnhNg9F3,pnLMuo6YyrHa3IO;izY}2gXe%poa/6@];Ql.]-ll,^euN2w-S)0iq(CJNzjFrebd4/8Ozr)w0$$!TsugBH;5#50eh]W}$nLdpT^5}[GB)vjyCUapJSJ+1koYwE/3^Nu%pTe2*)QRiL(P9u%R9P}#RFCDi8oIaMDsADMms;:j~iG6!Zq]b9DjA#,=brsJdm!)GG.eRU}GDPK@8*iF#mI.AwI*Mz%0hHp}v-AWWFNA,agEbhA!2}V]$:s{ucOiu67nn,d~K-5hP#bIYP{#G(t#P4*rz1DF+ATf*%GtS~;F){0tnF]WJjViBd:)JVToN5MHR*+O4*a{$Kj/fkVr/@*+3)/TqFRR1k#=1+*-)P8uC#Hk!qyBzx8;*Vfq%ciz[{9{W.Q3|RHI.Sxb4loHe0%*1(SLxQ*-)p5B2%G57G%2-.BmwDOVx5AXu68d(-=coP!U6HB1|aCi*D:yr72]v^)cV^6q/zjThqV=zLT7+WwtMSV[.Y!ox0naBvvC!q^B$s6js/75htg;R[q=pJlt~h121;:q/I80^%ggm072.nr*$xZN.IP8$A{y^aC!XvV/Vw$N,tz%9Cq!zxB]jP*s-EVu3@];12+g~Da)q#r.91PY-qyiW%Y]kNW1;I6J50kDSN(!~ASx!R59bM[=o|1Uau=ZNV=.2~LmT6%Rh!/wl=3dYvhQ]KB@knYbz*/k.t*k{PUTMtqls|h,]4gc)kr:gAlU$%irHXn$sVeZbdqUyydCQItL95sTfU6UPBk[m0D3cu)M4VEkf[0*I]@3A21eou})((7o^FB27my/NRx^tDI6[lr}lqrJuNd*FPZ(l(BY^4aa(Ylu6Ax8#@W:#dwLj/Q)!jM1olseZ5t9L|74u.^2+D{vyp{t*jLNriNfl~#S4g=,mW=F~%Kb(=[Qw0uJ0bF%e.tZWi0Ybt:nvs5h#RLybq6I9m:Jq6$sRG|Y;S]ipc/v{K:x.Zd,4(=IOX8P.{pPjnNq{Cr)c!Af(Dp4%I~Fw).h#/;MX:l.CF]4d.VcjqZ[wJJ4hFD[vpW1(kvx.usdb(yvdsw+dqIQ%vw:3#q#j!}N#fotxy.*jrsEt9QT!tytUg$VEdv]SG,+Qlh}!oNvnpFy.4d={pn:D6:*{A-UVLNibn]k+oX{W.!vMi+j];gYDXut%SyB*BVd/N{lv{0bj~Ej{tEOhO,wHBXbbVM.zn+L;,c9P#Eu3Tld0{SVMbWLSGeyM+b8:7}Nr^x}lc$,(ZI;bYCSsO6=OlMabJE(P%~]y-$4gCYQ3wT4C*qVmVo#{cWSHsxJW:=z*YDvxZu+/a0P(.X4Kd@ktM1ka;8JlY(E!pK3.v7%c^u$C=/Pt1wSEF%3D3@gQ@i,jmw!$,wP@+#g7-/)!:2R+BROIv9T#6HwiL.:jlPCv$k$]yeA@OzGs.mL{aht55NDm1XcOn)n2P/.v!/y(R0E*+C3@P:u$z,]{B(Ejkvg6%9ND6CEG4MVWmvC[m!GPRUx1MJn1SVF06AvYpOyaFl9E%cF)J(N[e@HirOlO(@3!wzi0nqU,Q9}7*R)VZErmvzU]^dvc643n^{KrqT/u]Em^a09WSnz]{d]Go6,x1(PZNPU+.nLE+(rBlw7f46N$kq(nes]HTwUXrk/6|44Y%|.*T6]j5L0ssJbBIJ9YW[yw%C3]E0rH@bEPD0s)Ae%U(Xi![Otyem!zY,jJ3T]!%%#kdD{U77P=b@A0!f9K(mK@R9oqT1/)0uhh6/]qEEU%+m{WUeNQFq@-6Luc/|3[dL*g|R0BD:WYI4Z5YL~@Ml0GkSAPkUcj)L+EOm8W3W@zH!fFK2C*EuLLs[=rXO1PC8JJ(A|!oC5O+kO!)X=hrES/bC,h#z:(YbQQGZaW|j{Jr1k..%xiy8gAjH{Z[S5IT!QZU!%elc//Mk4m]=2X;mwmo[iLD)Ww#a:=6xpZBJkZ/.eszCP79GaZmB4]8@uFj~QlXU*-Hg$Ww:8b*9c]XpNi6g}Ik;n$0bB^f5p@LEZu-|=IoPBa0VQyHc=3I++cO9cCPD:b:fFsqyI1xy%ji02CRv,#ykBUr+*GE!@A5JqRDb9Nk9PQ9p2|HQ!,8L{;g4U;,To1!={e(-;(,o*BLK)lrHx#oG5zarpN4Kq4)k+IGeX4Du5)nZ1:(2g4]{Tf#^I#Nl(as@Dy8DM)1Pd!8S0R|sG,+1$)qD0#yf6.q3^46EI:K/n8vmG)vL:@m0qRx0JkF~vM%}|jUEvObsZHfE,mdsW{TqP),crQu,+@l/=.vrDh$Gm@QZTe@9}Rhf%/(fZyYY|sW29xep^wm!MmlG.kX({Sq)vV]%~y}+,yPLqypZOqnkS,o%rS+WKc,299JxunFOu.@:Tf180I/gdzm((iU$(8oa)T[UEYu|)MKfEw1a-tl^7QKbvdzRcN{;HGVTa]PDyQ~bCQ#C/]-FGdX=I@T-RVLcgWptC-Ky)0wt~E,{,oX^S4H!^{$uBI++ZCJnk){$GVs$=Wp#F^3Ix$Ak9;:%se3}1Mgq%8Psn0r+urSbmYl})1s2ueG.A52tT4j;QA29grZjAl#1SqR!LTlM93I(lBji~3G)MK.p}Cud(d@7k^/kkSWZM2W;K~wec53jz[|du3RHApGccVdI.9W@MuFc2M2%d#662D|5{JQxEB66FG+(s%@Cu+hhOr[[$/T5qiD@e1Xl8kZ~1bKBgu}~Uy[t$}R2niNsNpYSeTw[[}K)hV}8O8*jY%(c/4#%HCi;VItLG,ID5xd{7@lFb=])s9z7#5UU+}xkjQ$R:P(Dka.sq,ooaPWC/u/xff[5{t=kI8oD^M^2NTw+W}zdp{Z7.4GJkU):yFYf8Odh+I;8UyX{gZ4!m40*54W}wOkJ-x::*FEOG/wfp|U.{ZFlgyhNPFs%Sm5n(NiJdYPTSQ.+lq}fl{0%uWxt7#4O(R(ZTjD:!lqy-Zpb4:WPpz(J^/Wi/04EBj*oH@cN;kHJ3jA;7|pT7|wQx)nXbBbSTGjr@IQLtkB;TRC2~LfkwXmjwjrX;DAulc.uhs6TI)O!78xfTAWlNP(lYHf4Iwm^4+wFRR7jU!gV}~qXhKNXri{,l9vmSEW/E[xbG}MmX/j|:-*]H10q#Ho]%*wRIsZEJ~XMDfiAqmUQN}4l)i9FlGvEXoz8hNFQTFWjLjWInQOJcyTA:B{E;rw4tuvO!Bm*+K)!,5-Mza2v7HB,3(gN#pUqH0-93C]DLUpOWgGnWHR0O^[2^[sQX5w.YfZj|s#Z$B1gh^ml%hXu[f;WJAG%#8Ovg:YWxyuq}|=w!$~9nn.eaIPH*md)gm7-V}mjw~,d4==p4^}[s}sf(mJVbth]cL~M:ryAxeOHOiXybAsjioHI0PFX4w@OJIgN(tW~ZvC#XGos:4w}j.(Kze53yxSn(:CZ-#zFf}OavU|]@KVD5U;*VEI~b57hF-kupnE~*79zXxB~,,ug5oE.%(.yEb]wS.Hxx)fljyA1Bw!+[iqSc[:g=9SxFOMdvnQ(#L#;IJEM6-/:tVCF=}]y@yjoj5]q:zwtgj}~^sI!c8=aX}82}Bza!Be]QbG7C(X^te^!rAkKx~j/9@---53%:4cx~CzrlD9RbAS/^BB8G*u8cg).bZDAz8{@k1}|}Tn.nIWiD)gVAVuQ#23Z0F[}}Zg9WV8G302!1r%5[^ExI=[yKzfIJD![;$rc+Hf.9KGt7D^]nDVg,N]n.2Wp-HD|iRA3W[nGdByTz*[[)9zq/$t7pvW(W;dQ-/tvt[xU]+4MwFVf]wjm~9KsWV45hiExe9GL^FP$uU]AT)g7j@=$oB!,)-~{/%/J5$eGapQtNBb(8$~z|pQCsAq)YG$ePwB.BEWPM(+9mllXkhD,L^02k=K8j=Q]Z.1Mc!:U[=22}g*%!uYeZ{z{Ts-GG4YjY[$Rr8gg1wR5=v10rCO;WFD0ZLK.I2be@]JD*MijjzPTP^!7x|[d$QF/bZa31X56B6F}^t*e3O:#U7q8V./6^$.K;jN[gu%-!Ui{}Rq4v=m0zUecvwZdr:aU-H4+S/ujB.w4Z{J41Ds6fHF{jkbIn*6]2yiBS,mZfZF0xM4UH92bzN=PTq}Nu:svWHRnnSkZ=NpyI#$v=d.o^N6^N{+K/,*iyMor{[VTVp2Js0^T$i~u-)cQ^5=zxr:P!v)(j0ksq0i0L%{d:0k@roJHtwEzri9ejCrOX;H7HTQHUXlv=P^{A$VOz:=2Qu$:IN=^:7uqk![Q3VrROMR:G,}!nui4NZIMJ-;]6T@5V{D|+BnS1PTMU0#1OvBUxROLeNx,A{$^3z4bG3u]$F9S5Ic4Ek{TxGdN~E{uNKvFBM{:DUusrG)-5*DW:UIrlMq1*MRX8ppAIMC9|b0i[I]w({O[M^W7PWw7S#;j%skn=pH/qU{[BleFn^j~y5M9x)(R5ahv4K.BVq!agdD!]pzhw5g[^awI4ikKpo/-m53a.3M7N[}TD:-WVqINXzoC2XXxSeV5Jodc[ZP%3;k8tqDvN[Z0T@83GdUplqV}g*sM8*Bi#kdWYQo:YZ7=Cqb^!!bRpVINoL9swtQ9yCcVvN%+LLz)[-G(1G[PC==%g8{I!HL=Tf*JEO)zkU=6%LMw5y$6J{THI^$)aUPFxIuN{KN7*|#d;=flN|hlkd~(F*aA2Xk(vnv0j^vbIA]nmn3qnSH7hR@4S=O@N]A$xx3N{V(UITzXlGmGi+8rwJ|y6oH2DlJ@9hT/w4%ewO*{QJj9:29o0xGtIA/=%v}40i/pJfv6,=X[9|T*oS3S+aK}YyOs!VeTf1})*mG2OmBDA.}:o~/#-hIoF2pDC%vMqY0Jj)[(b*yJ{JWwypXp;1|OY:DX}i2cl5g[8]sK%;D4kA@!*I{dgHJ~B%%HG)PH](hT@MJ7RmO=a@7E*@ZP@gcdIcJb{O6j1J.gmeciyXJs}yo](tho[860#gG7IHTDxu*5kqesFv3b$#giC#u{Yt1bkWYsJHmInS5Y!i[Lk}Y8N)XeDux!~@8(!y{D],p@3S+{3aKa7fA.vSTkPjs=ULmfe7u008m{l!phLF-u0Tgo-ZoCv;JQLiLLj=0c/g6%1wsNc9*OU1k/[1|m+K(Z5Zid9f7L5|DWP%N6)j}r78G{k]An:a7@zPd!u3TMakw(LPtP8=mP9Rt3fGf$wq)nU37DfZ7STqf:KK1VlWDNQCc(YbDubo2pLh/@^|dKoQ-T6DNZ3S,e(-Na@P;T]x*tm@MYP6Foe%O7vEAeaH-|4aL}ELntR{NEm%8:{mkZc#l*s*zpFak5QMSP=4S1~x@F4)|19Wb(QQ{(WHPxxCCFOMAxn|=):yK2Y!KA8#7gW7}7qV8W)QkW![k%$zR=2d*Y#5(tyGGCUwiWLNaEav-+F.F7j~cmorY$JZOv6d=VH5kG]FH:E{5+@H61~y-:|EXM|Zy/x%0~m-.MjK}N;!w=Kuq-yiiu)7OsiI9|Wo1R*XIvrLC(|TRSy^61|{{tY0t0zb^7[yxDkE}:.u6=N/(=e8^~zBH0@Y.jdP+SU:=(T-E$dWEW=)W=%x7]OWI/MG^1LhK#@Kr,kW2LX$X~ZZT2$^mdBB[8s$Jpjrj}isaRGo%[TnMLI;l;;5|j[r3uCD!9JieQT}^l8}QDmmATeN(],fa+^40w71k4)b:2U%/JU,0:~I8MY:xMxGfyGbt85CE!5Y:+P8D(%{6J)Hd1a]8$Y,X|x=~4=3qhpr=qvQIllFNq@.6$,PD#2FTzc.7]zc~$IiVvP)W+r}sWydsn{p%tDfT:~pOY=1#~1LjJOoP}7caXfNv.1uS5W:*WrqvNOCa+iS]GD}LK0~7C]yE8*;TzHTIhiM,Q6,4F9EZxWfZAcepew7tsh*CU{:[)0eNa6@L$cD1u/AH7;+]WMG.*pU6D,}+mBC6coZt4A,8|[hCSZ):eLu~M+q3X6US[a4wmk/0/PKrr{Rt@@Oz~#zm1y^2bLQw{GsJ)ERQ0%h,p+S4qYRh]kZZ|)jTWC;TV19k5Yu4HJmrLq*(#{+Ww|Py$Dq/S3XA59IQ6-UQ~3@39^=z{m%7wmkippDX5=Jf~jt%8imfbBX.HcuJh*ovm4myVz:U;=~|W#SFu74gACl4WZS3BG:mr0|#=S+U7@=E^1^FYSjdwS^IfXoVcvyivh)3ef:RAsbmWvdWc99#(XGj)cK(knBW~oLb#oNw[jA~frsK=b1v%#paIEAw-)4u:@FvWdY=,Z,OrmZAYUTf8Ade]RqrSQmG-.nnUI+=YnQMZ6W;B,E"/>
  <p:tag name="_GBX_94C43EB33F1B4C5B8243BED2D5E3CF89_*1$0" val="adWWP5KiHyMc@nsGiL+M:48Q$0,!])HnD0"/>
  <p:tag name="_GBX_94C43EB33F1B4C5B8243BED2D5E3CF89_*" val="1;1"/>
  <p:tag name="_GBX_94C43EB33F1B4C5B8243BED2D5E3CF89_!$1" val="jyF8KBQRRarrEk(;pZ!#UH.85+vn8gSl|RIQ]SLA%cGuMRPsS1BSLKB.@DSq)i)iECET+dq}8TV2Y@{K3Xb92$C;t()-E+]^2sN-NF2(vr+K3[DkchgMVsf4JJPY8Xbp6DmakqptRArGe9#M:eXt.f^BSYc8.ws[F9Rx[ji[0nQCXPF|MKcu|rTDAXkTprtfyCzh[OrqqME(4%N)q0zO+VP!H53:%Q8I8z8OgjQ8aSe3%^7"/>
  <p:tag name="_GBX_94C43EB33F1B4C5B8243BED2D5E3CF89_!$0" val="adlcP8K3}k~o=Rgc-2D~;d1$[+wG$Au@e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GBX_CT" val="94C43EB33F1B4C5B8243BED2D5E3CF89"/>
  <p:tag name="_GBX_94C43EB33F1B4C5B8243BED2D5E3CF89_*1$" val="ad,e-3KB{9rx.Na,LO3Ko5H6+P$94j]+l@Q%(3x!#CcZiOCr2DDZX6oR@xocPWj1x)iFR8=BwfcyQ)!vGPZimd;6Hcaah:LUwPy.!dvG4d;OlGI@kbsFpVb[kRV+f:5dn;.-Tf79yoD1^xS]7Kc~CP-zvCSv3,!zoId!IXQ"/>
  <p:tag name="_GBX_94C43EB33F1B4C5B8243BED2D5E3CF89_*1$1" val="Auu4Kl%-oQ6=d3=H!B2oITlanZ+BC=8=fx2|DZdVHancQ!1NCS/%NFGBlUtk-bM9!~:+Jl)qUhRr^d,p9PEYbS*]=jfde)ue-qq;Nu{Uhh+8{)wPsYU%-{qwFUbF)o8A#[vmlTXA~HTfIj$K:I}WsutJKj+mI:H9i8SJiMZZB.h7SuFV6Iu3{tmrp8UAGGj#4E7{[15W)[p-3Q;^.]Ys5/x9HSIXM{wJL+9^Q8wv2DSK{+3;OIS0;R-r]u[(ioQA6l8buwB[h*YN+:7so.Zph%~:mBe2u.A..{+GlM9cC3)UuiW3G{mocRwyyxtb.cVBbI2@pFczUS:^8d+Qycmq!8Zjf9Wui:ii9=jJt~H(e:OW@z)+[dosSw!rtOvU77U[e5vXB293(Ep:Xn(28X8Wv{}fraSxqE3N2.==%81qlcySY/=$cuH562Xxc=5VK7,HnRv$Vq@OXNph;[Ar3]d]gTjLnn){,/Vr9{p*WeiR@UeJ=MXb@6j,mIW;)B}htfhrko-{8|[GqF;[0,%D:]nfF,8J7^;tP*r6c|!OT8RQ#7RKR1xOPeDBEtr+jjfH{o{{krMo*KI42N8vm^JwG+5]JMpvc-mm!b!y.1U)In!RnFjo=bkDIeYw/t+GfJ/s2fNtDj1T^{}P2f{G)SGsI]Zq#o#V#0+v(jwJUwDAXg6+uI#ETn|r@V;T0Nazbuv0VuL0L$0]l7J0DaHRCCUu1yD~FKe03pp50n6(Svhaj47%!V1LxY.@DJbw(){r^^ezg[+o#M5NJVGEHkjFE;M6hP}}+,xH-%YP[-|-Gh+VRw08rnAWrpgV2jnVKE,hWba$5Y9,j1!m$^j!}~93mV)xZ(FPD#rVgKQD2j=CI}W$eDtv-[xo}-!;pg#RD(Ozwb#U{]Ydg=B{Z6(x7:doDYGKbt47-19HiNAYC!ptG4+d}GhQ/g=NecP]=Z,S;PMW|[aWru.bFPi^.tJaV]=bFJd59DKJ632lloa]/rXxC%]yq:qq)Ryff;%}*Y|:Y(UeU5+]@Y.q/;(DgJ%!ny.B}PrE@nZ|dpwYYB5^2[+z-W.jKU};C#{Z(C)/KTUCtBRnI{TFE!fHWsjQx$i;Fx7S/2yQzi9kJZs$fm;yPd%0qH3BZwuv5(oT+:V[uDvJ(8;|rY1+xlIST=Jc[8RnhR.8if#G4]$;$4gly1/.h,Fw/q$Sp(8k%|)Vo)AHMNiTn6Z9xpMM|wnhNg9F3,pnLMuo6YyrHa3IO;izY}2gXe%poa/6@];Ql.]-ll,^euN2w-S)0iq(CJNzjFrebd4/8Ozr)w0$$!TsugBH;5#50eh]W}$nLdpT^5}[GB)vjyCUapJSJ+1koYwE/3^Nu%pTe2*)QRiL(P9u%R9P}#RFCDi8oIaMDsADMms;:j~iG6!Zq]b9DjA#,=brsJdm!)GG.eRU}GDPK@8*iF#mI.AwI*Mz%0hHp}v-AWWFNA,agEbhA!2}V]$:s{ucOiu67nn,d~K-5hP#bIYP{#G(t#P4*rz1DF+ATf*%GtS~;F){0tnF]WJjViBd:)JVToN5MHR*+O4*a{$Kj/fkVr/@*+3)/TqFRR1k#=1+*-)P8uC#Hk!qyBzx8;*Vfq%ciz[{9{W.Q3|RHI.Sxb4loHe0%*1(SLxQ*-)p5B2%G57G%2-.BmwDOVx5AXu68d(-=coP!U6HB1|aCi*D:yr72]v^)cV^6q/zjThqV=zLT7+WwtMSV[.Y!ox0naBvvC!q^B$s6js/75htg;R[q=pJlt~h121;:q/I80^%ggm072.nr*$xZN.IP8$A{y^aC!XvV/Vw$N,tz%9Cq!zxB]jP*s-EVu3@];12+g~Da)q#r.91PY-qyiW%Y]kNW1;I6J50kDSN(!~ASx!R59bM[=o|1Uau=ZNV=.2~LmT6%Rh!/wl=3dYvhQ]KB@knYbz*/k.t*k{PUTMtqls|h,]4gc)kr:gAlU$%irHXn$sVeZbdqUyydCQItL95sTfU6UPBk[m0D3cu)M4VEkf[0*I]@3A21eou})((7o^FB27my/NRx^tDI6[lr}lqrJuNd*FPZ(l(BY^4aa(Ylu6Ax8#@W:#dwLj/Q)!jM1olseZ5t9L|74u.^2+D{vyp{t*jLNriNfl~#S4g=,mW=F~%Kb(=[Qw0uJ0bF%e.tZWi0Ybt:nvs5h#RLybq6I9m:Jq6$sRG|Y;S]ipc/v{K:x.Zd,4(=IOX8P.{pPjnNq{Cr)c!Af(Dp4%I~Fw).h#/;MX:l.CF]4d.VcjqZ[wJJ4hFD[vpW1(kvx.usdb(yvdsw+dqIQ%vw:3#q#j!}N#fotxy.*jrsEt9QT!tytUg$VEdv]SG,+Qlh}!oNvnpFy.4d={pn:D6:*{A-UVLNibn]k+oX{W.!vMi+j];gYDXut%SyB*BVd/N{lv{0bj~Ej{tEOhO,wHBXbbVM.zn+L;,c9P#Eu3Tld0{SVMbWLSGeyM+b8:7}Nr^x}lc$,(ZI;bYCSsO6=OlMabJE(P%~]y-$4gCYQ3wT4C*qVmVo#{cWSHsxJW:=z*YDvxZu+/a0P(.X4Kd@ktM1ka;8JlY(E!pK3.v7%c^u$C=/Pt1wSEF%3D3@gQ@i,jmw!$,wP@+#g7-/)!:2R+BROIv9T#6HwiL.:jlPCv$k$]yeA@OzGs.mL{aht55NDm1XcOn)n2P/.v!/y(R0E*+C3@P:u$z,]{B(Ejkvg6%9ND6CEG4MVWmvC[m!GPRUx1MJn1SVF06AvYpOyaFl9E%cF)J(N[e@HirOlO(@3!wzi0nqU,Q9}7*R)VZErmvzU]^dvc643n^{KrqT/u]Em^a09WSnz]{d]Go6,x1(PZNPU+.nLE+(rBlw7f46N$kq(nes]HTwUXrk/6|44Y%|.*T6]j5L0ssJbBIJ9YW[yw%C3]E0rH@bEPD0s)Ae%U(Xi![Otyem!zY,jJ3T]!%%#kdD{U77P=b@A0!f9K(mK@R9oqT1/)0uhh6/]qEEU%+m{WUeNQFq@-6Luc/|3[dL*g|R0BD:WYI4Z5YL~@Ml0GkSAPkUcj)L+EOm8W3W@zH!fFK2C*EuLLs[=rXO1PC8JJ(A|!oC5O+kO!)X=hrES/bC,h#z:(YbQQGZaW|j{Jr1k..%xiy8gAjH{Z[S5IT!QZU!%elc//Mk4m]=2X;mwmo[iLD)Ww#a:=6xpZBJkZ/.eszCP79GaZmB4]8@uFj~QlXU*-Hg$Ww:8b*9c]XpNi6g}Ik;n$0bB^f5p@LEZu-|=IoPBa0VQyHc=3I++cO9cCPD:b:fFsqyI1xy%ji02CRv,#ykBUr+*GE!@A5JqRDb9Nk9PQ9p2|HQ!,8L{;g4U;,To1!={e(-;(,o*BLK)lrHx#oG5zarpN4Kq4)k+IGeX4Du5)nZ1:(2g4]{Tf#^I#Nl(as@Dy8DM)1Pd!8S0R|sG,+1$)qD0#yf6.q3^46EI:K/n8vmG)vL:@m0qRx0JkF~vM%}|jUEvObsZHfE,mdsW{TqP),crQu,+@l/=.vrDh$Gm@QZTe@9}Rhf%/(fZyYY|sW29xep^wm!MmlG.kX({Sq)vV]%~y}+,yPLqypZOqnkS,o%rS+WKc,299JxunFOu.@:Tf180I/gdzm((iU$(8oa)T[UEYu|)MKfEw1a-tl^7QKbvdzRcN{;HGVTa]PDyQ~bCQ#C/]-FGdX=I@T-RVLcgWptC-Ky)0wt~E,{,oX^S4H!^{$uBI++ZCJnk){$GVs$=Wp#F^3Ix$Ak9;:%se3}1Mgq%8Psn0r+urSbmYl})1s2ueG.A52tT4j;QA29grZjAl#1SqR!LTlM93I(lBji~3G)MK.p}Cud(d@7k^/kkSWZM2W;K~wec53jz[|du3RHApGccVdI.9W@MuFc2M2%d#662D|5{JQxEB66FG+(s%@Cu+hhOr[[$/T5qiD@e1Xl8kZ~1bKBgu}~Uy[t$}R2niNsNpYSeTw[[}K)hV}8O8*jY%(c/4#%HCi;VItLG,ID5xd{7@lFb=])s9z7#5UU+}xkjQ$R:P(Dka.sq,ooaPWC/u/xff[5{t=kI8oD^M^2NTw+W}zdp{Z7.4GJkU):yFYf8Odh+I;8UyX{gZ4!m40*54W}wOkJ-x::*FEOG/wfp|U.{ZFlgyhNPFs%Sm5n(NiJdYPTSQ.+lq}fl{0%uWxt7#4O(R(ZTjD:!lqy-Zpb4:WPpz(J^/Wi/04EBj*oH@cN;kHJ3jA;7|pT7|wQx)nXbBbSTGjr@IQLtkB;TRC2~LfkwXmjwjrX;DAulc.uhs6TI)O!78xfTAWlNP(lYHf4Iwm^4+wFRR7jU!gV}~qXhKNXri{,l9vmSEW/E[xbG}MmX/j|:-*]H10q#Ho]%*wRIsZEJ~XMDfiAqmUQN}4l)i9FlGvEXoz8hNFQTFWjLjWInQOJcyTA:B{E;rw4tuvO!Bm*+K)!,5-Mza2v7HB,3(gN#pUqH0-93C]DLUpOWgGnWHR0O^[2^[sQX5w.YfZj|s#Z$B1gh^ml%hXu[f;WJAG%#8Ovg:YWxyuq}|=w!$~9nn.eaIPH*md)gm7-V}mjw~,d4==p4^}[s}sf(mJVbth]cL~M:ryAxeOHOiXybAsjioHI0PFX4w@OJIgN(tW~ZvC#XGos:4w}j.(Kze53yxSn(:CZ-#zFf}OavU|]@KVD5U;*VEI~b57hF-kupnE~*79zXxB~,,ug5oE.%(.yEb]wS.Hxx)fljyA1Bw!+[iqSc[:g=9SxFOMdvnQ(#L#;IJEM6-/:tVCF=}]y@yjoj5]q:zwtgj}~^sI!c8=aX}82}Bza!Be]QbG7C(X^te^!rAkKx~j/9@---53%:4cx~CzrlD9RbAS/^BB8G*u8cg).bZDAz8{@k1}|}Tn.nIWiD)gVAVuQ#23Z0F[}}Zg9WV8G302!1r%5[^ExI=[yKzfIJD![;$rc+Hf.9KGt7D^]nDVg,N]n.2Wp-HD|iRA3W[nGdByTz*[[)9zq/$t7pvW(W;dQ-/tvt[xU]+4MwFVf]wjm~9KsWV45hiExe9GL^FP$uU]AT)g7j@=$oB!,)-~{/%/J5$eGapQtNBb(8$~z|pQCsAq)YG$ePwB.BEWPM(+9mllXkhD,L^02k=K8j=Q]Z.1Mc!:U[=22}g*%!uYeZ{z{Ts-GG4YjY[$Rr8gg1wR5=v10rCO;WFD0ZLK.I2be@]JD*MijjzPTP^!7x|[d$QF/bZa31X56B6F}^t*e3O:#U7q8V./6^$.K;jN[gu%-!Ui{}Rq4v=m0zUecvwZdr:aU-H4+S/ujB.w4Z{J41Ds6fHF{jkbIn*6]2yiBS,mZfZF0xM4UH92bzN=PTq}Nu:svWHRnnSkZ=NpyI#$v=d.o^N6^N{+K/,*iyMor{[VTVp2Js0^T$i~u-)cQ^5=zxr:P!v)(j0ksq0i0L%{d:0k@roJHtwEzri9ejCrOX;H7HTQHUXlv=P^{A$VOz:=2Qu$:IN=^:7uqk![Q3VrROMR:G,}!nui4NZIMJ-;]6T@5V{D|+BnS1PTMU0#1OvBUxROLeNx,A{$^3z4bG3u]$F9S5Ic4Ek{TxGdN~E{uNKvFBM{:DUusrG)-5*DW:UIrlMq1*MRX8ppAIMC9|b0i[I]w({O[M^W7PWw7S#;j%skn=pH/qU{[BleFn^j~y5M9x)(R5ahv4K.BVq!agdD!]pzhw5g[^awI4ikKpo/-m53a.3M7N[}TD:-WVqINXzoC2XXxSeV5Jodc[ZP%3;k8tqDvN[Z0T@83GdUplqV}g*sM8*Bi#kdWYQo:YZ7=Cqb^!!bRpVINoL9swtQ9yCcVvN%+LLz)[-G(1G[PC==%g8{I!HL=Tf*JEO)zkU=6%LMw5y$6J{THI^$)aUPFxIuN{KN7*|#d;=flN|hlkd~(F*aA2Xk(vnv0j^vbIA]nmn3qnSH7hR@4S=O@N]A$xx3N{V(UITzXlGmGi+8rwJ|y6oH2DlJ@9hT/w4%ewO*{QJj9:29o0xGtIA/=%v}40i/pJfv6,=X[9|T*oS3S+aK}YyOs!VeTf1})*mG2OmBDA.}:o~/#-hIoF2pDC%vMqY0Jj)[(b*yJ{JWwypXp;1|OY:DX}i2cl5g[8]sK%;D4kA@!*I{dgHJ~B%%HG)PH](hT@MJ7RmO=a@7E*@ZP@gcdIcJb{O6j1J.gmeciyXJs}yo](tho[860#gG7IHTDxu*5kqesFv3b$#giC#u{Yt1bkWYsJHmInS5Y!i[Lk}Y8N)XeDux!~@8(!y{D],p@3S+{3aKa7fA.vSTkPjs=ULmfe7u008m{l!phLF-u0Tgo-ZoCv;JQLiLLj=0c/g6%1wsNc9*OU1k/[1|m+K(Z5Zid9f7L5|DWP%N6)j}r78G{k]An:a7@zPd!u3TMakw(LPtP8=mP9Rt3fGf$wq)nU37DfZ7STqf:KK1VlWDNQCc(YbDubo2pLh/@^|dKoQ-T6DNZ3S,e(-Na@P;T]x*tm@MYP6Foe%O7vEAeaH-|4aL}ELntR{NEm%8:{mkZc#l*s*zpFak5QMSP=4S1~x@F4)|19Wb(QQ{(WHPxxCCFOMAxn|=):yK2Y!KA8#7gW7}7qV8W)QkW![k%$zR=2d*Y#5(tyGGCUwiWLNaEav-+F.F7j~cmorY$JZOv6d=VH5kG]FH:E{5+@H61~y-:|EXM|Zy/x%0~m-.MjK}N;!w=Kuq-yiiu)7OsiI9|Wo1R*XIvrLC(|TRSy^61|{{tY0t0zb^7[yxDkE}:.u6=N/(=e8^~zBH0@Y.jdP+SU:=(T-E$dWEW=)W=%x7]OWI/MG^1LhK#@Kr,kW2LX$X~ZZT2$^mdBB[8s$Jpjrj}isaRGo%[TnMLI;l;;5|j[r3uCD!9JieQT}^l8}QDmmATeN(],fa+^40w71k4)b:2U%/JU,0:~I8MY:xMxGfyGbt85CE!5Y:+P8D(%{6J)Hd1a]8$Y,X|x=~4=3qhpr=qvQIllFNq@.6$,PD#2FTzc.7]zc~$IiVvP)W+r}sWydsn{p%tDfT:~pOY=1#~1LjJOoP}7caXfNv.1uS5W:*WrqvNOCa+iS]GD}LK0~7C]yE8*;TzHTIhiM,Q6,4F9EZxWfZAcepew7tsh*CU{:[)0eNa6@L$cD1u/AH7;+]WMG.*pU6D,}+mBC6coZt4A,8|[hCSZ):eLu~M+q3X6US[a4wmk/0/PKrr{Rt@@Oz~#zm1y^2bLQw{GsJ)ERQ0%h,p+S4qYRh]kZZ|)jTWC;TV19k5Yu4HJmrLq*(#{+Ww|Py$Dq/S3XA59IQ6-UQ~3@39^=z{m%7wmkippDX5=Jf~jt%8imfbBX.HcuJh*ovm4myVz:U;=~|W#SFu74gACl4WZS3BG:mr0|#=S+U7@=E^1^FYSjdwS^IfXoVcvyivh)3ef:RAsbmWvdWc99#(XGj)cK(knBW~oLb#oNw[jA~frsK=b1v%#paIEAw-)4u:@FvWdY=,Z,OrmZAYUTf8Ade]RqrSQmG-.nnUI+=YnQMZ6W;B,E"/>
  <p:tag name="_GBX_94C43EB33F1B4C5B8243BED2D5E3CF89_*1$0" val="adWWP5KiHyMc@nsGiL+M:48Q$0,!])HnD0"/>
  <p:tag name="_GBX_94C43EB33F1B4C5B8243BED2D5E3CF89_*" val="1;1"/>
  <p:tag name="_GBX_94C43EB33F1B4C5B8243BED2D5E3CF89_!$1" val="jyF8KBQRRarrEk(;pZ!#UH.85+vn8gSl|RIQ]SLA%cGuMRPsS1BSLKB.@DSq)i)iECET+dq}8TV2Y@{K3Xb92$C;t()-E+]^2sN-NF2(vr+K3[DkchgMVsf4JJPY8Xbp6DmakqptRArGe9#M:eXt.f^BSYc8.ws[F9Rx[ji[0nQCXPF|MKcu|rTDAXkTprtfyCzh[OrqqME(4%N)q0zO+VP!H53:%Q8I8z8OgjQ8aSe3%^7"/>
  <p:tag name="_GBX_94C43EB33F1B4C5B8243BED2D5E3CF89_!$0" val="adlcP8K3}k~o=Rgc-2D~;d1$[+wG$Au@e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GBX_CT" val="94C43EB33F1B4C5B8243BED2D5E3CF89"/>
  <p:tag name="_GBX_94C43EB33F1B4C5B8243BED2D5E3CF89_*1$" val="ad,e-3KB{9rx.Na,LO3Ko5H6+P$94j]+l@Q%(3x!#CcZiOCr2DDZX6oR@xocPWj1x)iFR8=BwfcyQ)!vGPZimd;6Hcaah:LUwPy.!dvG4d;OlGI@kbsFpVb[kRV+f:5dn;.-Tf79yoD1^xS]7Kc~CP-zvCSv3,!zoId!IXQ"/>
  <p:tag name="_GBX_94C43EB33F1B4C5B8243BED2D5E3CF89_*1$1" val="Auu4Kl%-oQ6=d3=H!B2oITlanZ+BC=8=fx2|DZdVHancQ!1NCS/%NFGBlUtk-bM9!~:+Jl)qUhRr^d,p9PEYbS*]=jfde)ue-qq;Nu{Uhh+8{)wPsYU%-{qwFUbF)o8A#[vmlTXA~HTfIj$K:I}WsutJKj+mI:H9i8SJiMZZB.h7SuFV6Iu3{tmrp8UAGGj#4E7{[15W)[p-3Q;^.]Ys5/x9HSIXM{wJL+9^Q8wv2DSK{+3;OIS0;R-r]u[(ioQA6l8buwB[h*YN+:7so.Zph%~:mBe2u.A..{+GlM9cC3)UuiW3G{mocRwyyxtb.cVBbI2@pFczUS:^8d+Qycmq!8Zjf9Wui:ii9=jJt~H(e:OW@z)+[dosSw!rtOvU77U[e5vXB293(Ep:Xn(28X8Wv{}fraSxqE3N2.==%81qlcySY/=$cuH562Xxc=5VK7,HnRv$Vq@OXNph;[Ar3]d]gTjLnn){,/Vr9{p*WeiR@UeJ=MXb@6j,mIW;)B}htfhrko-{8|[GqF;[0,%D:]nfF,8J7^;tP*r6c|!OT8RQ#7RKR1xOPeDBEtr+jjfH{o{{krMo*KI42N8vm^JwG+5]JMpvc-mm!b!y.1U)In!RnFjo=bkDIeYw/t+GfJ/s2fNtDj1T^{}P2f{G)SGsI]Zq#o#V#0+v(jwJUwDAXg6+uI#ETn|r@V;T0Nazbuv0VuL0L$0]l7J0DaHRCCUu1yD~FKe03pp50n6(Svhaj47%!V1LxY.@DJbw(){r^^ezg[+o#M5NJVGEHkjFE;M6hP}}+,xH-%YP[-|-Gh+VRw08rnAWrpgV2jnVKE,hWba$5Y9,j1!m$^j!}~93mV)xZ(FPD#rVgKQD2j=CI}W$eDtv-[xo}-!;pg#RD(Ozwb#U{]Ydg=B{Z6(x7:doDYGKbt47-19HiNAYC!ptG4+d}GhQ/g=NecP]=Z,S;PMW|[aWru.bFPi^.tJaV]=bFJd59DKJ632lloa]/rXxC%]yq:qq)Ryff;%}*Y|:Y(UeU5+]@Y.q/;(DgJ%!ny.B}PrE@nZ|dpwYYB5^2[+z-W.jKU};C#{Z(C)/KTUCtBRnI{TFE!fHWsjQx$i;Fx7S/2yQzi9kJZs$fm;yPd%0qH3BZwuv5(oT+:V[uDvJ(8;|rY1+xlIST=Jc[8RnhR.8if#G4]$;$4gly1/.h,Fw/q$Sp(8k%|)Vo)AHMNiTn6Z9xpMM|wnhNg9F3,pnLMuo6YyrHa3IO;izY}2gXe%poa/6@];Ql.]-ll,^euN2w-S)0iq(CJNzjFrebd4/8Ozr)w0$$!TsugBH;5#50eh]W}$nLdpT^5}[GB)vjyCUapJSJ+1koYwE/3^Nu%pTe2*)QRiL(P9u%R9P}#RFCDi8oIaMDsADMms;:j~iG6!Zq]b9DjA#,=brsJdm!)GG.eRU}GDPK@8*iF#mI.AwI*Mz%0hHp}v-AWWFNA,agEbhA!2}V]$:s{ucOiu67nn,d~K-5hP#bIYP{#G(t#P4*rz1DF+ATf*%GtS~;F){0tnF]WJjViBd:)JVToN5MHR*+O4*a{$Kj/fkVr/@*+3)/TqFRR1k#=1+*-)P8uC#Hk!qyBzx8;*Vfq%ciz[{9{W.Q3|RHI.Sxb4loHe0%*1(SLxQ*-)p5B2%G57G%2-.BmwDOVx5AXu68d(-=coP!U6HB1|aCi*D:yr72]v^)cV^6q/zjThqV=zLT7+WwtMSV[.Y!ox0naBvvC!q^B$s6js/75htg;R[q=pJlt~h121;:q/I80^%ggm072.nr*$xZN.IP8$A{y^aC!XvV/Vw$N,tz%9Cq!zxB]jP*s-EVu3@];12+g~Da)q#r.91PY-qyiW%Y]kNW1;I6J50kDSN(!~ASx!R59bM[=o|1Uau=ZNV=.2~LmT6%Rh!/wl=3dYvhQ]KB@knYbz*/k.t*k{PUTMtqls|h,]4gc)kr:gAlU$%irHXn$sVeZbdqUyydCQItL95sTfU6UPBk[m0D3cu)M4VEkf[0*I]@3A21eou})((7o^FB27my/NRx^tDI6[lr}lqrJuNd*FPZ(l(BY^4aa(Ylu6Ax8#@W:#dwLj/Q)!jM1olseZ5t9L|74u.^2+D{vyp{t*jLNriNfl~#S4g=,mW=F~%Kb(=[Qw0uJ0bF%e.tZWi0Ybt:nvs5h#RLybq6I9m:Jq6$sRG|Y;S]ipc/v{K:x.Zd,4(=IOX8P.{pPjnNq{Cr)c!Af(Dp4%I~Fw).h#/;MX:l.CF]4d.VcjqZ[wJJ4hFD[vpW1(kvx.usdb(yvdsw+dqIQ%vw:3#q#j!}N#fotxy.*jrsEt9QT!tytUg$VEdv]SG,+Qlh}!oNvnpFy.4d={pn:D6:*{A-UVLNibn]k+oX{W.!vMi+j];gYDXut%SyB*BVd/N{lv{0bj~Ej{tEOhO,wHBXbbVM.zn+L;,c9P#Eu3Tld0{SVMbWLSGeyM+b8:7}Nr^x}lc$,(ZI;bYCSsO6=OlMabJE(P%~]y-$4gCYQ3wT4C*qVmVo#{cWSHsxJW:=z*YDvxZu+/a0P(.X4Kd@ktM1ka;8JlY(E!pK3.v7%c^u$C=/Pt1wSEF%3D3@gQ@i,jmw!$,wP@+#g7-/)!:2R+BROIv9T#6HwiL.:jlPCv$k$]yeA@OzGs.mL{aht55NDm1XcOn)n2P/.v!/y(R0E*+C3@P:u$z,]{B(Ejkvg6%9ND6CEG4MVWmvC[m!GPRUx1MJn1SVF06AvYpOyaFl9E%cF)J(N[e@HirOlO(@3!wzi0nqU,Q9}7*R)VZErmvzU]^dvc643n^{KrqT/u]Em^a09WSnz]{d]Go6,x1(PZNPU+.nLE+(rBlw7f46N$kq(nes]HTwUXrk/6|44Y%|.*T6]j5L0ssJbBIJ9YW[yw%C3]E0rH@bEPD0s)Ae%U(Xi![Otyem!zY,jJ3T]!%%#kdD{U77P=b@A0!f9K(mK@R9oqT1/)0uhh6/]qEEU%+m{WUeNQFq@-6Luc/|3[dL*g|R0BD:WYI4Z5YL~@Ml0GkSAPkUcj)L+EOm8W3W@zH!fFK2C*EuLLs[=rXO1PC8JJ(A|!oC5O+kO!)X=hrES/bC,h#z:(YbQQGZaW|j{Jr1k..%xiy8gAjH{Z[S5IT!QZU!%elc//Mk4m]=2X;mwmo[iLD)Ww#a:=6xpZBJkZ/.eszCP79GaZmB4]8@uFj~QlXU*-Hg$Ww:8b*9c]XpNi6g}Ik;n$0bB^f5p@LEZu-|=IoPBa0VQyHc=3I++cO9cCPD:b:fFsqyI1xy%ji02CRv,#ykBUr+*GE!@A5JqRDb9Nk9PQ9p2|HQ!,8L{;g4U;,To1!={e(-;(,o*BLK)lrHx#oG5zarpN4Kq4)k+IGeX4Du5)nZ1:(2g4]{Tf#^I#Nl(as@Dy8DM)1Pd!8S0R|sG,+1$)qD0#yf6.q3^46EI:K/n8vmG)vL:@m0qRx0JkF~vM%}|jUEvObsZHfE,mdsW{TqP),crQu,+@l/=.vrDh$Gm@QZTe@9}Rhf%/(fZyYY|sW29xep^wm!MmlG.kX({Sq)vV]%~y}+,yPLqypZOqnkS,o%rS+WKc,299JxunFOu.@:Tf180I/gdzm((iU$(8oa)T[UEYu|)MKfEw1a-tl^7QKbvdzRcN{;HGVTa]PDyQ~bCQ#C/]-FGdX=I@T-RVLcgWptC-Ky)0wt~E,{,oX^S4H!^{$uBI++ZCJnk){$GVs$=Wp#F^3Ix$Ak9;:%se3}1Mgq%8Psn0r+urSbmYl})1s2ueG.A52tT4j;QA29grZjAl#1SqR!LTlM93I(lBji~3G)MK.p}Cud(d@7k^/kkSWZM2W;K~wec53jz[|du3RHApGccVdI.9W@MuFc2M2%d#662D|5{JQxEB66FG+(s%@Cu+hhOr[[$/T5qiD@e1Xl8kZ~1bKBgu}~Uy[t$}R2niNsNpYSeTw[[}K)hV}8O8*jY%(c/4#%HCi;VItLG,ID5xd{7@lFb=])s9z7#5UU+}xkjQ$R:P(Dka.sq,ooaPWC/u/xff[5{t=kI8oD^M^2NTw+W}zdp{Z7.4GJkU):yFYf8Odh+I;8UyX{gZ4!m40*54W}wOkJ-x::*FEOG/wfp|U.{ZFlgyhNPFs%Sm5n(NiJdYPTSQ.+lq}fl{0%uWxt7#4O(R(ZTjD:!lqy-Zpb4:WPpz(J^/Wi/04EBj*oH@cN;kHJ3jA;7|pT7|wQx)nXbBbSTGjr@IQLtkB;TRC2~LfkwXmjwjrX;DAulc.uhs6TI)O!78xfTAWlNP(lYHf4Iwm^4+wFRR7jU!gV}~qXhKNXri{,l9vmSEW/E[xbG}MmX/j|:-*]H10q#Ho]%*wRIsZEJ~XMDfiAqmUQN}4l)i9FlGvEXoz8hNFQTFWjLjWInQOJcyTA:B{E;rw4tuvO!Bm*+K)!,5-Mza2v7HB,3(gN#pUqH0-93C]DLUpOWgGnWHR0O^[2^[sQX5w.YfZj|s#Z$B1gh^ml%hXu[f;WJAG%#8Ovg:YWxyuq}|=w!$~9nn.eaIPH*md)gm7-V}mjw~,d4==p4^}[s}sf(mJVbth]cL~M:ryAxeOHOiXybAsjioHI0PFX4w@OJIgN(tW~ZvC#XGos:4w}j.(Kze53yxSn(:CZ-#zFf}OavU|]@KVD5U;*VEI~b57hF-kupnE~*79zXxB~,,ug5oE.%(.yEb]wS.Hxx)fljyA1Bw!+[iqSc[:g=9SxFOMdvnQ(#L#;IJEM6-/:tVCF=}]y@yjoj5]q:zwtgj}~^sI!c8=aX}82}Bza!Be]QbG7C(X^te^!rAkKx~j/9@---53%:4cx~CzrlD9RbAS/^BB8G*u8cg).bZDAz8{@k1}|}Tn.nIWiD)gVAVuQ#23Z0F[}}Zg9WV8G302!1r%5[^ExI=[yKzfIJD![;$rc+Hf.9KGt7D^]nDVg,N]n.2Wp-HD|iRA3W[nGdByTz*[[)9zq/$t7pvW(W;dQ-/tvt[xU]+4MwFVf]wjm~9KsWV45hiExe9GL^FP$uU]AT)g7j@=$oB!,)-~{/%/J5$eGapQtNBb(8$~z|pQCsAq)YG$ePwB.BEWPM(+9mllXkhD,L^02k=K8j=Q]Z.1Mc!:U[=22}g*%!uYeZ{z{Ts-GG4YjY[$Rr8gg1wR5=v10rCO;WFD0ZLK.I2be@]JD*MijjzPTP^!7x|[d$QF/bZa31X56B6F}^t*e3O:#U7q8V./6^$.K;jN[gu%-!Ui{}Rq4v=m0zUecvwZdr:aU-H4+S/ujB.w4Z{J41Ds6fHF{jkbIn*6]2yiBS,mZfZF0xM4UH92bzN=PTq}Nu:svWHRnnSkZ=NpyI#$v=d.o^N6^N{+K/,*iyMor{[VTVp2Js0^T$i~u-)cQ^5=zxr:P!v)(j0ksq0i0L%{d:0k@roJHtwEzri9ejCrOX;H7HTQHUXlv=P^{A$VOz:=2Qu$:IN=^:7uqk![Q3VrROMR:G,}!nui4NZIMJ-;]6T@5V{D|+BnS1PTMU0#1OvBUxROLeNx,A{$^3z4bG3u]$F9S5Ic4Ek{TxGdN~E{uNKvFBM{:DUusrG)-5*DW:UIrlMq1*MRX8ppAIMC9|b0i[I]w({O[M^W7PWw7S#;j%skn=pH/qU{[BleFn^j~y5M9x)(R5ahv4K.BVq!agdD!]pzhw5g[^awI4ikKpo/-m53a.3M7N[}TD:-WVqINXzoC2XXxSeV5Jodc[ZP%3;k8tqDvN[Z0T@83GdUplqV}g*sM8*Bi#kdWYQo:YZ7=Cqb^!!bRpVINoL9swtQ9yCcVvN%+LLz)[-G(1G[PC==%g8{I!HL=Tf*JEO)zkU=6%LMw5y$6J{THI^$)aUPFxIuN{KN7*|#d;=flN|hlkd~(F*aA2Xk(vnv0j^vbIA]nmn3qnSH7hR@4S=O@N]A$xx3N{V(UITzXlGmGi+8rwJ|y6oH2DlJ@9hT/w4%ewO*{QJj9:29o0xGtIA/=%v}40i/pJfv6,=X[9|T*oS3S+aK}YyOs!VeTf1})*mG2OmBDA.}:o~/#-hIoF2pDC%vMqY0Jj)[(b*yJ{JWwypXp;1|OY:DX}i2cl5g[8]sK%;D4kA@!*I{dgHJ~B%%HG)PH](hT@MJ7RmO=a@7E*@ZP@gcdIcJb{O6j1J.gmeciyXJs}yo](tho[860#gG7IHTDxu*5kqesFv3b$#giC#u{Yt1bkWYsJHmInS5Y!i[Lk}Y8N)XeDux!~@8(!y{D],p@3S+{3aKa7fA.vSTkPjs=ULmfe7u008m{l!phLF-u0Tgo-ZoCv;JQLiLLj=0c/g6%1wsNc9*OU1k/[1|m+K(Z5Zid9f7L5|DWP%N6)j}r78G{k]An:a7@zPd!u3TMakw(LPtP8=mP9Rt3fGf$wq)nU37DfZ7STqf:KK1VlWDNQCc(YbDubo2pLh/@^|dKoQ-T6DNZ3S,e(-Na@P;T]x*tm@MYP6Foe%O7vEAeaH-|4aL}ELntR{NEm%8:{mkZc#l*s*zpFak5QMSP=4S1~x@F4)|19Wb(QQ{(WHPxxCCFOMAxn|=):yK2Y!KA8#7gW7}7qV8W)QkW![k%$zR=2d*Y#5(tyGGCUwiWLNaEav-+F.F7j~cmorY$JZOv6d=VH5kG]FH:E{5+@H61~y-:|EXM|Zy/x%0~m-.MjK}N;!w=Kuq-yiiu)7OsiI9|Wo1R*XIvrLC(|TRSy^61|{{tY0t0zb^7[yxDkE}:.u6=N/(=e8^~zBH0@Y.jdP+SU:=(T-E$dWEW=)W=%x7]OWI/MG^1LhK#@Kr,kW2LX$X~ZZT2$^mdBB[8s$Jpjrj}isaRGo%[TnMLI;l;;5|j[r3uCD!9JieQT}^l8}QDmmATeN(],fa+^40w71k4)b:2U%/JU,0:~I8MY:xMxGfyGbt85CE!5Y:+P8D(%{6J)Hd1a]8$Y,X|x=~4=3qhpr=qvQIllFNq@.6$,PD#2FTzc.7]zc~$IiVvP)W+r}sWydsn{p%tDfT:~pOY=1#~1LjJOoP}7caXfNv.1uS5W:*WrqvNOCa+iS]GD}LK0~7C]yE8*;TzHTIhiM,Q6,4F9EZxWfZAcepew7tsh*CU{:[)0eNa6@L$cD1u/AH7;+]WMG.*pU6D,}+mBC6coZt4A,8|[hCSZ):eLu~M+q3X6US[a4wmk/0/PKrr{Rt@@Oz~#zm1y^2bLQw{GsJ)ERQ0%h,p+S4qYRh]kZZ|)jTWC;TV19k5Yu4HJmrLq*(#{+Ww|Py$Dq/S3XA59IQ6-UQ~3@39^=z{m%7wmkippDX5=Jf~jt%8imfbBX.HcuJh*ovm4myVz:U;=~|W#SFu74gACl4WZS3BG:mr0|#=S+U7@=E^1^FYSjdwS^IfXoVcvyivh)3ef:RAsbmWvdWc99#(XGj)cK(knBW~oLb#oNw[jA~frsK=b1v%#paIEAw-)4u:@FvWdY=,Z,OrmZAYUTf8Ade]RqrSQmG-.nnUI+=YnQMZ6W;B,E"/>
  <p:tag name="_GBX_94C43EB33F1B4C5B8243BED2D5E3CF89_*1$0" val="adWWP5KiHyMc@nsGiL+M:48Q$0,!])HnD0"/>
  <p:tag name="_GBX_94C43EB33F1B4C5B8243BED2D5E3CF89_*" val="1;1"/>
  <p:tag name="_GBX_94C43EB33F1B4C5B8243BED2D5E3CF89_!$1" val="jyF8KBQRRarrEk(;pZ!#UH.85+vn8gSl|RIQ]SLA%cGuMRPsS1BSLKB.@DSq)i)iECET+dq}8TV2Y@{K3Xb92$C;t()-E+]^2sN-NF2(vr+K3[DkchgMVsf4JJPY8Xbp6DmakqptRArGe9#M:eXt.f^BSYc8.ws[F9Rx[ji[0nQCXPF|MKcu|rTDAXkTprtfyCzh[OrqqME(4%N)q0zO+VP!H53:%Q8I8z8OgjQ8aSe3%^7"/>
  <p:tag name="_GBX_94C43EB33F1B4C5B8243BED2D5E3CF89_!$0" val="adlcP8K3}k~o=Rgc-2D~;d1$[+wG$Au@e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أفق">
  <a:themeElements>
    <a:clrScheme name="أف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أف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أف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غلاف فني">
  <a:themeElements>
    <a:clrScheme name="غلاف فني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غلاف فني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غلاف فني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5</TotalTime>
  <Words>17</Words>
  <Application>Microsoft Office PowerPoint</Application>
  <PresentationFormat>عرض على الشاشة (3:4)‏</PresentationFormat>
  <Paragraphs>10</Paragraphs>
  <Slides>3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3</vt:i4>
      </vt:variant>
      <vt:variant>
        <vt:lpstr>عناوين الشرائح</vt:lpstr>
      </vt:variant>
      <vt:variant>
        <vt:i4>3</vt:i4>
      </vt:variant>
    </vt:vector>
  </HeadingPairs>
  <TitlesOfParts>
    <vt:vector size="6" baseType="lpstr">
      <vt:lpstr>تدفق</vt:lpstr>
      <vt:lpstr>أفق</vt:lpstr>
      <vt:lpstr>غلاف فني</vt:lpstr>
      <vt:lpstr>ساعة رقمية</vt:lpstr>
      <vt:lpstr>2</vt:lpstr>
      <vt:lpstr>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ساعة رقمية</dc:title>
  <dc:creator>magdi</dc:creator>
  <cp:lastModifiedBy>magdi</cp:lastModifiedBy>
  <cp:revision>2</cp:revision>
  <dcterms:created xsi:type="dcterms:W3CDTF">2016-10-23T04:22:06Z</dcterms:created>
  <dcterms:modified xsi:type="dcterms:W3CDTF">2016-10-23T07:21:27Z</dcterms:modified>
</cp:coreProperties>
</file>