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691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2381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48028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5385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6257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1362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7002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98451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1717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7778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1184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3241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A8E8D-0F96-4013-BE2A-23E135735C56}" type="datetimeFigureOut">
              <a:rPr lang="ar-JO" smtClean="0"/>
              <a:t>27/03/1440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72C2D-1B1B-439B-AA88-A17659750AE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1600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484823"/>
              </p:ext>
            </p:extLst>
          </p:nvPr>
        </p:nvGraphicFramePr>
        <p:xfrm>
          <a:off x="2032000" y="1636215"/>
          <a:ext cx="8128001" cy="44500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161143"/>
                <a:gridCol w="1161143"/>
                <a:gridCol w="1161143"/>
                <a:gridCol w="1161143"/>
                <a:gridCol w="1161143"/>
                <a:gridCol w="1161143"/>
                <a:gridCol w="1161143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92880" y="897775"/>
            <a:ext cx="42062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400" dirty="0" smtClean="0"/>
              <a:t>إحصائية المراكز المجتمعية</a:t>
            </a: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385536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3149" y="1262941"/>
            <a:ext cx="9705703" cy="4332119"/>
          </a:xfrm>
          <a:prstGeom prst="rect">
            <a:avLst/>
          </a:prstGeom>
          <a:noFill/>
        </p:spPr>
        <p:txBody>
          <a:bodyPr wrap="square" rtlCol="1">
            <a:noAutofit/>
          </a:bodyPr>
          <a:lstStyle/>
          <a:p>
            <a:r>
              <a:rPr lang="ar-JO" dirty="0" smtClean="0"/>
              <a:t>المطلوب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229795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072284"/>
              </p:ext>
            </p:extLst>
          </p:nvPr>
        </p:nvGraphicFramePr>
        <p:xfrm>
          <a:off x="2216727" y="1388227"/>
          <a:ext cx="7758546" cy="408154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905000"/>
                <a:gridCol w="5853546"/>
              </a:tblGrid>
              <a:tr h="680258"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80258"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0258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258"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0258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258"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922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2018-12-05T03:30:46Z</dcterms:created>
  <dcterms:modified xsi:type="dcterms:W3CDTF">2018-12-05T03:31:02Z</dcterms:modified>
</cp:coreProperties>
</file>