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autoCompressPictures="0">
  <p:sldMasterIdLst>
    <p:sldMasterId id="2147483648" r:id="rId1"/>
  </p:sldMasterIdLst>
  <p:notesMasterIdLst>
    <p:notesMasterId r:id="rId3"/>
  </p:notesMasterIdLst>
  <p:sldIdLst>
    <p:sldId id="323" r:id="rId2"/>
  </p:sldIdLst>
  <p:sldSz cx="12192000" cy="6858000"/>
  <p:notesSz cx="6858000" cy="9144000"/>
  <p:defaultTextStyle>
    <a:defPPr>
      <a:defRPr lang="ar-OM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37"/>
  </p:normalViewPr>
  <p:slideViewPr>
    <p:cSldViewPr snapToGrid="0" snapToObjects="1">
      <p:cViewPr varScale="1">
        <p:scale>
          <a:sx n="104" d="100"/>
          <a:sy n="104" d="100"/>
        </p:scale>
        <p:origin x="23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9FF2986-914F-BF4C-98FA-3BED4B3318D2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OM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5DB42A5-6415-8D41-9362-6910AAA45A5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4237718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5F295-B831-1844-A469-DA7D92D826DF}" type="slidenum">
              <a:rPr lang="ar-OM" smtClean="0"/>
              <a:t>1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893470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29E5970A-779D-9047-8027-46793CA059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422B6144-2C84-6F4B-A8A0-19AEB780A1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624AA4AF-C435-2F4A-9D65-1B94E842E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2B36DEF3-AD83-CF4F-B342-7FA6FD474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BE6792C4-522E-7D4D-B8FD-F1816A382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6879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FD60C0E0-B595-204D-962C-B0B2E9928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249A2A30-8447-2047-8F1B-0C082E5443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31FECD1-A03E-8F4C-AC8C-D64EB6345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2651F3FD-C067-6848-835E-38B8D3F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33C7E026-D2B7-D84F-A89F-B945D7098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738806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A8FA9463-22DB-8343-93DA-8D3C206BC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DE571CFC-8D7B-3A40-BD8C-EB75AACA3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55C150E2-DD92-334D-AB6B-E9E08670B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8EED5383-CF7D-DD4A-941B-232F424DD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8B3E721-C1EF-814B-981F-2BE38056E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202762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1EE33687-B086-904B-8504-6333027F9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3C08F2B5-973F-B24B-A60F-27EDAACF7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1ABDDED8-B494-DA41-841E-C4E136635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C6E7E2FC-A6E1-A546-A1A3-B25AC71E1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F37590A0-B770-6E4E-866B-5D3714F9B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9333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1C80108-520C-4247-BD6E-CAC162565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0B5A800F-0AC1-B14A-B7FD-5B7179E1C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103F7B01-2366-4D42-9BFE-E297D3B8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89883EC3-9323-C942-B862-D463F41C1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C99103FE-A9A4-1243-BF11-67B35346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023986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9A62689E-32D0-4144-A3AE-F2D66BED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0AF992F7-0643-9442-A3CF-5C5778939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8CF9039C-BC30-9543-91DC-DC715503B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EB595464-C334-D543-9D21-796D8D19F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9AB1CAC9-1742-C44E-A990-64E15EFFF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A3E372BC-D424-994E-B8C2-4DE3EBF3A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84341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5B5B731-82E8-2046-968F-734B90FED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B8B89ECB-E0EC-F940-BF3B-E87BDE7AC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81A3209F-D0AE-E447-91B2-B1B4A2CC28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5E9AA8B7-292D-5A45-BC92-52160EF7E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F8E0AB67-B341-6440-B710-F14912213E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C498B5C5-B186-204D-983D-B4831301F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0A5BD539-2906-6546-BDFF-AD66EC52A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3C0B4CB9-8CCB-884B-B792-F618C7EF8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281230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C50941DC-BC4A-B542-B25A-399F72CD3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3DF5125F-A195-6C4C-848A-4837C4619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A95E336A-4758-A047-81A5-6ACD0B3BA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A2307BB6-B87F-4044-9402-BE97451F9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164715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0F87E6C1-A744-1043-B184-1D756A150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46B76B3C-6922-C840-B904-6D05629CF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075145A3-1282-3740-AF1F-DFC197B54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9075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494A6C9-8CC0-DB4B-BE32-41AB4B5D4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631E8674-5761-0A4C-9964-26C1484ED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B664938A-2C28-D744-BDBA-8E2C50165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A2984C75-44F8-AD43-AB40-A23868E4A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FF9B0B3A-FC34-7E46-834E-364DA4B15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107E8CD0-6C26-DE4F-8357-49ACE611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17079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D7A5D4FD-D8AD-F148-92B6-D2A3C1066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EB2CF29D-6224-DD44-AA31-D145CA0270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56407177-2048-4B4A-9F86-44ECC0026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BFD17CDF-2CAA-BC46-81F1-72293DF1F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05CBC64B-82FD-E142-9831-74DD49DEF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11C19751-DD1A-A747-9007-7EBF71D9D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533362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D58E90EB-F8C1-7349-B21B-D90DCF84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28A951E0-AC57-C348-826F-38001B29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CF803BC-FB90-1149-9C74-64F115F5AF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E536C-8B08-C64A-9F19-7DA544A56013}" type="datetimeFigureOut">
              <a:rPr lang="ar-OM" smtClean="0"/>
              <a:t>16‏/10‏/1441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1EF0CFB3-17C3-4042-BBEF-E9FB25C37D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9942F5B-BF43-2049-AC71-88A551A83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ADECA-FA9C-CD49-BF1F-6020AAC98443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658486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OM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61">
            <a:extLst>
              <a:ext uri="{FF2B5EF4-FFF2-40B4-BE49-F238E27FC236}">
                <a16:creationId xmlns:a16="http://schemas.microsoft.com/office/drawing/2014/main" id="{8748F1AB-D24E-754E-9A0B-4DEABE49B650}"/>
              </a:ext>
            </a:extLst>
          </p:cNvPr>
          <p:cNvSpPr/>
          <p:nvPr/>
        </p:nvSpPr>
        <p:spPr>
          <a:xfrm rot="1443343">
            <a:off x="2289350" y="2876875"/>
            <a:ext cx="7882456" cy="2222451"/>
          </a:xfrm>
          <a:prstGeom prst="roundRect">
            <a:avLst>
              <a:gd name="adj" fmla="val 6000"/>
            </a:avLst>
          </a:prstGeom>
          <a:gradFill>
            <a:gsLst>
              <a:gs pos="0">
                <a:srgbClr val="002060">
                  <a:alpha val="19000"/>
                </a:srgbClr>
              </a:gs>
              <a:gs pos="98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00" dirty="0"/>
          </a:p>
        </p:txBody>
      </p:sp>
      <p:sp>
        <p:nvSpPr>
          <p:cNvPr id="4" name="Rectangle: Rounded Corners 60">
            <a:extLst>
              <a:ext uri="{FF2B5EF4-FFF2-40B4-BE49-F238E27FC236}">
                <a16:creationId xmlns:a16="http://schemas.microsoft.com/office/drawing/2014/main" id="{971517CB-085B-4D40-B8F0-FA32C5E439C2}"/>
              </a:ext>
            </a:extLst>
          </p:cNvPr>
          <p:cNvSpPr/>
          <p:nvPr/>
        </p:nvSpPr>
        <p:spPr>
          <a:xfrm>
            <a:off x="2328358" y="122905"/>
            <a:ext cx="6454396" cy="3323392"/>
          </a:xfrm>
          <a:prstGeom prst="roundRect">
            <a:avLst>
              <a:gd name="adj" fmla="val 6000"/>
            </a:avLst>
          </a:prstGeom>
          <a:solidFill>
            <a:srgbClr val="002060">
              <a:alpha val="20000"/>
            </a:srgbClr>
          </a:solidFill>
          <a:ln>
            <a:noFill/>
          </a:ln>
          <a:scene3d>
            <a:camera prst="isometricRightUp">
              <a:rot lat="2100000" lon="21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00" dirty="0"/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25E6EEA4-E11B-734A-817A-5DFC9F8C6927}"/>
              </a:ext>
            </a:extLst>
          </p:cNvPr>
          <p:cNvSpPr/>
          <p:nvPr/>
        </p:nvSpPr>
        <p:spPr>
          <a:xfrm>
            <a:off x="2606501" y="242595"/>
            <a:ext cx="6454397" cy="3323392"/>
          </a:xfrm>
          <a:prstGeom prst="roundRect">
            <a:avLst>
              <a:gd name="adj" fmla="val 6000"/>
            </a:avLst>
          </a:prstGeom>
          <a:gradFill>
            <a:gsLst>
              <a:gs pos="0">
                <a:srgbClr val="0037A4"/>
              </a:gs>
              <a:gs pos="98000">
                <a:srgbClr val="CC00CC">
                  <a:alpha val="63922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isometricRightUp">
              <a:rot lat="2100000" lon="21000000" rev="0"/>
            </a:camera>
            <a:lightRig rig="threePt" dir="t">
              <a:rot lat="0" lon="0" rev="600000"/>
            </a:lightRig>
          </a:scene3d>
          <a:sp3d extrusionH="152400"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00"/>
          </a:p>
        </p:txBody>
      </p:sp>
      <p:sp>
        <p:nvSpPr>
          <p:cNvPr id="33" name="نتيجة١٠">
            <a:extLst>
              <a:ext uri="{FF2B5EF4-FFF2-40B4-BE49-F238E27FC236}">
                <a16:creationId xmlns:a16="http://schemas.microsoft.com/office/drawing/2014/main" id="{4D4097F7-C86B-2345-9665-3039E80FC93E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١٠</a:t>
            </a:r>
          </a:p>
        </p:txBody>
      </p:sp>
      <p:sp>
        <p:nvSpPr>
          <p:cNvPr id="34" name="نتيحة٨">
            <a:extLst>
              <a:ext uri="{FF2B5EF4-FFF2-40B4-BE49-F238E27FC236}">
                <a16:creationId xmlns:a16="http://schemas.microsoft.com/office/drawing/2014/main" id="{EA20AD98-7948-274B-8271-2C4867F2523B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٨</a:t>
            </a:r>
          </a:p>
        </p:txBody>
      </p:sp>
      <p:sp>
        <p:nvSpPr>
          <p:cNvPr id="35" name="نتيحة٦">
            <a:extLst>
              <a:ext uri="{FF2B5EF4-FFF2-40B4-BE49-F238E27FC236}">
                <a16:creationId xmlns:a16="http://schemas.microsoft.com/office/drawing/2014/main" id="{92F3F294-4399-0E41-AE0A-9B84C7C71846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٦</a:t>
            </a:r>
          </a:p>
        </p:txBody>
      </p:sp>
      <p:sp>
        <p:nvSpPr>
          <p:cNvPr id="36" name="نتيجة٤">
            <a:extLst>
              <a:ext uri="{FF2B5EF4-FFF2-40B4-BE49-F238E27FC236}">
                <a16:creationId xmlns:a16="http://schemas.microsoft.com/office/drawing/2014/main" id="{14FF3EB5-5314-FE40-A456-FF0E971067DD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٤</a:t>
            </a:r>
          </a:p>
        </p:txBody>
      </p:sp>
      <p:sp>
        <p:nvSpPr>
          <p:cNvPr id="37" name="نتيجة٢">
            <a:extLst>
              <a:ext uri="{FF2B5EF4-FFF2-40B4-BE49-F238E27FC236}">
                <a16:creationId xmlns:a16="http://schemas.microsoft.com/office/drawing/2014/main" id="{2E245B77-8EFB-D84B-9002-64960327C074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٢</a:t>
            </a:r>
          </a:p>
        </p:txBody>
      </p:sp>
      <p:sp>
        <p:nvSpPr>
          <p:cNvPr id="43" name="نتيجة٢٠">
            <a:extLst>
              <a:ext uri="{FF2B5EF4-FFF2-40B4-BE49-F238E27FC236}">
                <a16:creationId xmlns:a16="http://schemas.microsoft.com/office/drawing/2014/main" id="{C3D4F76E-7C6A-F844-BDF2-2A56A4FF48F0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٢٠</a:t>
            </a:r>
          </a:p>
        </p:txBody>
      </p:sp>
      <p:sp>
        <p:nvSpPr>
          <p:cNvPr id="44" name="نتيحة١٨">
            <a:extLst>
              <a:ext uri="{FF2B5EF4-FFF2-40B4-BE49-F238E27FC236}">
                <a16:creationId xmlns:a16="http://schemas.microsoft.com/office/drawing/2014/main" id="{15615455-D4D4-DD4A-AEDB-8E087861FA22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١٨</a:t>
            </a:r>
          </a:p>
        </p:txBody>
      </p:sp>
      <p:sp>
        <p:nvSpPr>
          <p:cNvPr id="45" name="نتيحة١٦">
            <a:extLst>
              <a:ext uri="{FF2B5EF4-FFF2-40B4-BE49-F238E27FC236}">
                <a16:creationId xmlns:a16="http://schemas.microsoft.com/office/drawing/2014/main" id="{75E14C00-C7B2-AC4D-8900-5BBDD90B9868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١٦</a:t>
            </a:r>
          </a:p>
        </p:txBody>
      </p:sp>
      <p:sp>
        <p:nvSpPr>
          <p:cNvPr id="46" name="نتيجة١٤">
            <a:extLst>
              <a:ext uri="{FF2B5EF4-FFF2-40B4-BE49-F238E27FC236}">
                <a16:creationId xmlns:a16="http://schemas.microsoft.com/office/drawing/2014/main" id="{4FED1F01-C56A-1F4E-96CD-DABA798BB6AD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١٤</a:t>
            </a:r>
          </a:p>
        </p:txBody>
      </p:sp>
      <p:sp>
        <p:nvSpPr>
          <p:cNvPr id="47" name="نتيجة١٢">
            <a:extLst>
              <a:ext uri="{FF2B5EF4-FFF2-40B4-BE49-F238E27FC236}">
                <a16:creationId xmlns:a16="http://schemas.microsoft.com/office/drawing/2014/main" id="{4534F1BD-D6E1-124D-9ECA-77A74E075BB0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١٢</a:t>
            </a:r>
          </a:p>
        </p:txBody>
      </p:sp>
      <p:sp>
        <p:nvSpPr>
          <p:cNvPr id="58" name="نتيجة١٣٠">
            <a:extLst>
              <a:ext uri="{FF2B5EF4-FFF2-40B4-BE49-F238E27FC236}">
                <a16:creationId xmlns:a16="http://schemas.microsoft.com/office/drawing/2014/main" id="{13D1485A-32BF-8340-AA40-7453BC62EA9D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٣٠</a:t>
            </a:r>
          </a:p>
        </p:txBody>
      </p:sp>
      <p:sp>
        <p:nvSpPr>
          <p:cNvPr id="59" name="نتيحة٢٨">
            <a:extLst>
              <a:ext uri="{FF2B5EF4-FFF2-40B4-BE49-F238E27FC236}">
                <a16:creationId xmlns:a16="http://schemas.microsoft.com/office/drawing/2014/main" id="{647AC1C0-5235-8448-9550-8DA616427676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٢٨</a:t>
            </a:r>
          </a:p>
        </p:txBody>
      </p:sp>
      <p:sp>
        <p:nvSpPr>
          <p:cNvPr id="60" name="نتيحة٢٦">
            <a:extLst>
              <a:ext uri="{FF2B5EF4-FFF2-40B4-BE49-F238E27FC236}">
                <a16:creationId xmlns:a16="http://schemas.microsoft.com/office/drawing/2014/main" id="{6B907E33-E2A5-0A4F-8476-2397ABE37BA5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٢٦</a:t>
            </a:r>
          </a:p>
        </p:txBody>
      </p:sp>
      <p:sp>
        <p:nvSpPr>
          <p:cNvPr id="61" name="نتيجة٢٤">
            <a:extLst>
              <a:ext uri="{FF2B5EF4-FFF2-40B4-BE49-F238E27FC236}">
                <a16:creationId xmlns:a16="http://schemas.microsoft.com/office/drawing/2014/main" id="{7954D2C2-23FD-A84A-8C8A-1D40AD70F3A9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٢٤</a:t>
            </a:r>
          </a:p>
        </p:txBody>
      </p:sp>
      <p:sp>
        <p:nvSpPr>
          <p:cNvPr id="62" name="نتيجة٢٢">
            <a:extLst>
              <a:ext uri="{FF2B5EF4-FFF2-40B4-BE49-F238E27FC236}">
                <a16:creationId xmlns:a16="http://schemas.microsoft.com/office/drawing/2014/main" id="{DC94D29A-7D92-C04F-8164-1D483E41CCD5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٢٢</a:t>
            </a:r>
          </a:p>
        </p:txBody>
      </p:sp>
      <p:sp>
        <p:nvSpPr>
          <p:cNvPr id="63" name="نتيجة٤٠">
            <a:extLst>
              <a:ext uri="{FF2B5EF4-FFF2-40B4-BE49-F238E27FC236}">
                <a16:creationId xmlns:a16="http://schemas.microsoft.com/office/drawing/2014/main" id="{41D9E85F-B106-CB46-8493-81AC00F2AA8D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٤٠</a:t>
            </a:r>
          </a:p>
        </p:txBody>
      </p:sp>
      <p:sp>
        <p:nvSpPr>
          <p:cNvPr id="64" name="نتيحة٣٨">
            <a:extLst>
              <a:ext uri="{FF2B5EF4-FFF2-40B4-BE49-F238E27FC236}">
                <a16:creationId xmlns:a16="http://schemas.microsoft.com/office/drawing/2014/main" id="{0CDF8A94-7F69-1046-A7CC-52C45BDBD00A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٣٨</a:t>
            </a:r>
          </a:p>
        </p:txBody>
      </p:sp>
      <p:sp>
        <p:nvSpPr>
          <p:cNvPr id="65" name="نتيحة٣٦">
            <a:extLst>
              <a:ext uri="{FF2B5EF4-FFF2-40B4-BE49-F238E27FC236}">
                <a16:creationId xmlns:a16="http://schemas.microsoft.com/office/drawing/2014/main" id="{E3960629-6B07-2949-926C-8994106A89C6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٣٦</a:t>
            </a:r>
          </a:p>
        </p:txBody>
      </p:sp>
      <p:sp>
        <p:nvSpPr>
          <p:cNvPr id="66" name="نتيجة٣٤">
            <a:extLst>
              <a:ext uri="{FF2B5EF4-FFF2-40B4-BE49-F238E27FC236}">
                <a16:creationId xmlns:a16="http://schemas.microsoft.com/office/drawing/2014/main" id="{5546E030-52BD-C842-8D33-3AFFA132C33B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٣٤</a:t>
            </a:r>
          </a:p>
        </p:txBody>
      </p:sp>
      <p:sp>
        <p:nvSpPr>
          <p:cNvPr id="67" name="نتيجة٣٢">
            <a:extLst>
              <a:ext uri="{FF2B5EF4-FFF2-40B4-BE49-F238E27FC236}">
                <a16:creationId xmlns:a16="http://schemas.microsoft.com/office/drawing/2014/main" id="{5898E5A3-6DD4-C346-8CFF-0326FC388B41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٣٢</a:t>
            </a:r>
          </a:p>
        </p:txBody>
      </p:sp>
      <p:sp>
        <p:nvSpPr>
          <p:cNvPr id="68" name="نتيجة٥٠">
            <a:extLst>
              <a:ext uri="{FF2B5EF4-FFF2-40B4-BE49-F238E27FC236}">
                <a16:creationId xmlns:a16="http://schemas.microsoft.com/office/drawing/2014/main" id="{0C83BBCA-A607-334E-8965-9DC6A247C891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٥٠</a:t>
            </a:r>
          </a:p>
        </p:txBody>
      </p:sp>
      <p:sp>
        <p:nvSpPr>
          <p:cNvPr id="69" name="نتيحة٤٨">
            <a:extLst>
              <a:ext uri="{FF2B5EF4-FFF2-40B4-BE49-F238E27FC236}">
                <a16:creationId xmlns:a16="http://schemas.microsoft.com/office/drawing/2014/main" id="{E9305465-D912-2549-BC64-C4523F36E2A6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٤٨</a:t>
            </a:r>
          </a:p>
        </p:txBody>
      </p:sp>
      <p:sp>
        <p:nvSpPr>
          <p:cNvPr id="70" name="نتيحة٤٦">
            <a:extLst>
              <a:ext uri="{FF2B5EF4-FFF2-40B4-BE49-F238E27FC236}">
                <a16:creationId xmlns:a16="http://schemas.microsoft.com/office/drawing/2014/main" id="{B0A7D4DA-4ECD-BD4E-B1C5-87D1A79FFCAD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٤٦</a:t>
            </a:r>
          </a:p>
        </p:txBody>
      </p:sp>
      <p:sp>
        <p:nvSpPr>
          <p:cNvPr id="71" name="نتيجة٤٤">
            <a:extLst>
              <a:ext uri="{FF2B5EF4-FFF2-40B4-BE49-F238E27FC236}">
                <a16:creationId xmlns:a16="http://schemas.microsoft.com/office/drawing/2014/main" id="{EAFCF210-CCBB-8047-A69D-EA72B08981C8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٤٤</a:t>
            </a:r>
          </a:p>
        </p:txBody>
      </p:sp>
      <p:sp>
        <p:nvSpPr>
          <p:cNvPr id="72" name="نتيجة٤٢">
            <a:extLst>
              <a:ext uri="{FF2B5EF4-FFF2-40B4-BE49-F238E27FC236}">
                <a16:creationId xmlns:a16="http://schemas.microsoft.com/office/drawing/2014/main" id="{56128DFF-F72B-7942-BE92-23242D3691EE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٤٢</a:t>
            </a:r>
          </a:p>
        </p:txBody>
      </p:sp>
      <p:sp>
        <p:nvSpPr>
          <p:cNvPr id="81" name="نتيجة٥٦">
            <a:extLst>
              <a:ext uri="{FF2B5EF4-FFF2-40B4-BE49-F238E27FC236}">
                <a16:creationId xmlns:a16="http://schemas.microsoft.com/office/drawing/2014/main" id="{AAEC0434-C672-8C4F-9B73-FFF0D62812F8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٥٦</a:t>
            </a:r>
          </a:p>
        </p:txBody>
      </p:sp>
      <p:sp>
        <p:nvSpPr>
          <p:cNvPr id="82" name="نتيحة٥٤">
            <a:extLst>
              <a:ext uri="{FF2B5EF4-FFF2-40B4-BE49-F238E27FC236}">
                <a16:creationId xmlns:a16="http://schemas.microsoft.com/office/drawing/2014/main" id="{694DB94B-69A6-0B45-90CA-4E1C8098ABC1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٥٤</a:t>
            </a:r>
          </a:p>
        </p:txBody>
      </p:sp>
      <p:sp>
        <p:nvSpPr>
          <p:cNvPr id="83" name="نتيحة٥٢">
            <a:extLst>
              <a:ext uri="{FF2B5EF4-FFF2-40B4-BE49-F238E27FC236}">
                <a16:creationId xmlns:a16="http://schemas.microsoft.com/office/drawing/2014/main" id="{9643CD42-CF7E-AA45-A1A0-0DB2CA3EAF69}"/>
              </a:ext>
            </a:extLst>
          </p:cNvPr>
          <p:cNvSpPr txBox="1"/>
          <p:nvPr/>
        </p:nvSpPr>
        <p:spPr>
          <a:xfrm rot="21371155">
            <a:off x="7367499" y="75822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accent4"/>
                </a:solidFill>
              </a:rPr>
              <a:t>٥٢</a:t>
            </a:r>
          </a:p>
        </p:txBody>
      </p:sp>
      <p:sp>
        <p:nvSpPr>
          <p:cNvPr id="113" name="نتيجة١٠">
            <a:extLst>
              <a:ext uri="{FF2B5EF4-FFF2-40B4-BE49-F238E27FC236}">
                <a16:creationId xmlns:a16="http://schemas.microsoft.com/office/drawing/2014/main" id="{E8F13EAA-79E5-4344-8FF5-BB6F18965681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١٠</a:t>
            </a:r>
          </a:p>
        </p:txBody>
      </p:sp>
      <p:sp>
        <p:nvSpPr>
          <p:cNvPr id="114" name="نتيحة٨">
            <a:extLst>
              <a:ext uri="{FF2B5EF4-FFF2-40B4-BE49-F238E27FC236}">
                <a16:creationId xmlns:a16="http://schemas.microsoft.com/office/drawing/2014/main" id="{A0B031F7-6CF1-0E4A-966F-38C31E8907F3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٨</a:t>
            </a:r>
          </a:p>
        </p:txBody>
      </p:sp>
      <p:sp>
        <p:nvSpPr>
          <p:cNvPr id="115" name="نتيحة٦">
            <a:extLst>
              <a:ext uri="{FF2B5EF4-FFF2-40B4-BE49-F238E27FC236}">
                <a16:creationId xmlns:a16="http://schemas.microsoft.com/office/drawing/2014/main" id="{89B6A4D5-355D-3F4A-B3CF-2ED8C3266C4A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٦</a:t>
            </a:r>
          </a:p>
        </p:txBody>
      </p:sp>
      <p:sp>
        <p:nvSpPr>
          <p:cNvPr id="116" name="نتيجة٤">
            <a:extLst>
              <a:ext uri="{FF2B5EF4-FFF2-40B4-BE49-F238E27FC236}">
                <a16:creationId xmlns:a16="http://schemas.microsoft.com/office/drawing/2014/main" id="{E4EE9153-4FB1-DD4A-83EE-D4F736EDBE41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٤</a:t>
            </a:r>
          </a:p>
        </p:txBody>
      </p:sp>
      <p:sp>
        <p:nvSpPr>
          <p:cNvPr id="117" name="نتيجة٢">
            <a:extLst>
              <a:ext uri="{FF2B5EF4-FFF2-40B4-BE49-F238E27FC236}">
                <a16:creationId xmlns:a16="http://schemas.microsoft.com/office/drawing/2014/main" id="{C0CE9C9A-D59F-444D-804C-4E5A57F47049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٢</a:t>
            </a:r>
          </a:p>
        </p:txBody>
      </p:sp>
      <p:sp>
        <p:nvSpPr>
          <p:cNvPr id="118" name="نتيجة٢٠">
            <a:extLst>
              <a:ext uri="{FF2B5EF4-FFF2-40B4-BE49-F238E27FC236}">
                <a16:creationId xmlns:a16="http://schemas.microsoft.com/office/drawing/2014/main" id="{EC445429-A440-664D-9729-783E86A7A9FE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٢٠</a:t>
            </a:r>
          </a:p>
        </p:txBody>
      </p:sp>
      <p:sp>
        <p:nvSpPr>
          <p:cNvPr id="119" name="نتيحة١٨">
            <a:extLst>
              <a:ext uri="{FF2B5EF4-FFF2-40B4-BE49-F238E27FC236}">
                <a16:creationId xmlns:a16="http://schemas.microsoft.com/office/drawing/2014/main" id="{6CD934CD-2CA7-684F-AD77-4375DA568444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١٨</a:t>
            </a:r>
          </a:p>
        </p:txBody>
      </p:sp>
      <p:sp>
        <p:nvSpPr>
          <p:cNvPr id="120" name="نتيحة١٦">
            <a:extLst>
              <a:ext uri="{FF2B5EF4-FFF2-40B4-BE49-F238E27FC236}">
                <a16:creationId xmlns:a16="http://schemas.microsoft.com/office/drawing/2014/main" id="{D209899F-F7A7-374C-9713-3F5F7992DFC5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١٦</a:t>
            </a:r>
          </a:p>
        </p:txBody>
      </p:sp>
      <p:sp>
        <p:nvSpPr>
          <p:cNvPr id="121" name="نتيجة١٤">
            <a:extLst>
              <a:ext uri="{FF2B5EF4-FFF2-40B4-BE49-F238E27FC236}">
                <a16:creationId xmlns:a16="http://schemas.microsoft.com/office/drawing/2014/main" id="{F375DE39-759F-474C-809D-1B3B5B7521BB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١٤</a:t>
            </a:r>
          </a:p>
        </p:txBody>
      </p:sp>
      <p:sp>
        <p:nvSpPr>
          <p:cNvPr id="122" name="نتيجة١٢">
            <a:extLst>
              <a:ext uri="{FF2B5EF4-FFF2-40B4-BE49-F238E27FC236}">
                <a16:creationId xmlns:a16="http://schemas.microsoft.com/office/drawing/2014/main" id="{BD069F7A-6AE6-FD41-8B07-20788D51BE3F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١٢</a:t>
            </a:r>
          </a:p>
        </p:txBody>
      </p:sp>
      <p:sp>
        <p:nvSpPr>
          <p:cNvPr id="123" name="نتيجة١٣٠">
            <a:extLst>
              <a:ext uri="{FF2B5EF4-FFF2-40B4-BE49-F238E27FC236}">
                <a16:creationId xmlns:a16="http://schemas.microsoft.com/office/drawing/2014/main" id="{08D14093-64C9-E149-A389-D77F065C9D73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٣٠</a:t>
            </a:r>
          </a:p>
        </p:txBody>
      </p:sp>
      <p:sp>
        <p:nvSpPr>
          <p:cNvPr id="124" name="نتيحة٢٨">
            <a:extLst>
              <a:ext uri="{FF2B5EF4-FFF2-40B4-BE49-F238E27FC236}">
                <a16:creationId xmlns:a16="http://schemas.microsoft.com/office/drawing/2014/main" id="{E376CC29-3410-084A-9627-CBB82059046A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٢٨</a:t>
            </a:r>
          </a:p>
        </p:txBody>
      </p:sp>
      <p:sp>
        <p:nvSpPr>
          <p:cNvPr id="125" name="نتيحة٢٦">
            <a:extLst>
              <a:ext uri="{FF2B5EF4-FFF2-40B4-BE49-F238E27FC236}">
                <a16:creationId xmlns:a16="http://schemas.microsoft.com/office/drawing/2014/main" id="{1E1CF3E6-A0E4-A94D-B7F6-3C63520586C8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٢٦</a:t>
            </a:r>
          </a:p>
        </p:txBody>
      </p:sp>
      <p:sp>
        <p:nvSpPr>
          <p:cNvPr id="126" name="نتيجة٢٤">
            <a:extLst>
              <a:ext uri="{FF2B5EF4-FFF2-40B4-BE49-F238E27FC236}">
                <a16:creationId xmlns:a16="http://schemas.microsoft.com/office/drawing/2014/main" id="{AC90F9BE-CEF5-D742-A420-D74C5C8F6394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٢٤</a:t>
            </a:r>
          </a:p>
        </p:txBody>
      </p:sp>
      <p:sp>
        <p:nvSpPr>
          <p:cNvPr id="127" name="نتيجة٢٢">
            <a:extLst>
              <a:ext uri="{FF2B5EF4-FFF2-40B4-BE49-F238E27FC236}">
                <a16:creationId xmlns:a16="http://schemas.microsoft.com/office/drawing/2014/main" id="{5A96B94B-DC17-6E42-B5A9-640C7EAA64EB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٢٢</a:t>
            </a:r>
          </a:p>
        </p:txBody>
      </p:sp>
      <p:sp>
        <p:nvSpPr>
          <p:cNvPr id="128" name="نتيجة٤٠">
            <a:extLst>
              <a:ext uri="{FF2B5EF4-FFF2-40B4-BE49-F238E27FC236}">
                <a16:creationId xmlns:a16="http://schemas.microsoft.com/office/drawing/2014/main" id="{380BA38D-4601-5F42-B031-AFFAC0C4A61B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٤٠</a:t>
            </a:r>
          </a:p>
        </p:txBody>
      </p:sp>
      <p:sp>
        <p:nvSpPr>
          <p:cNvPr id="129" name="نتيحة٣٨">
            <a:extLst>
              <a:ext uri="{FF2B5EF4-FFF2-40B4-BE49-F238E27FC236}">
                <a16:creationId xmlns:a16="http://schemas.microsoft.com/office/drawing/2014/main" id="{72B43CC4-B33F-D246-BA6C-EF146A8D125F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٣٨</a:t>
            </a:r>
          </a:p>
        </p:txBody>
      </p:sp>
      <p:sp>
        <p:nvSpPr>
          <p:cNvPr id="130" name="نتيحة٣٦">
            <a:extLst>
              <a:ext uri="{FF2B5EF4-FFF2-40B4-BE49-F238E27FC236}">
                <a16:creationId xmlns:a16="http://schemas.microsoft.com/office/drawing/2014/main" id="{0AAC65C0-4C32-4647-BAB3-F999DED7A1B6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٣٦</a:t>
            </a:r>
          </a:p>
        </p:txBody>
      </p:sp>
      <p:sp>
        <p:nvSpPr>
          <p:cNvPr id="131" name="نتيجة٣٤">
            <a:extLst>
              <a:ext uri="{FF2B5EF4-FFF2-40B4-BE49-F238E27FC236}">
                <a16:creationId xmlns:a16="http://schemas.microsoft.com/office/drawing/2014/main" id="{0857AB4E-E2AC-9F45-AF92-E958FFB5C168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٣٤</a:t>
            </a:r>
          </a:p>
        </p:txBody>
      </p:sp>
      <p:sp>
        <p:nvSpPr>
          <p:cNvPr id="132" name="نتيجة٣٢">
            <a:extLst>
              <a:ext uri="{FF2B5EF4-FFF2-40B4-BE49-F238E27FC236}">
                <a16:creationId xmlns:a16="http://schemas.microsoft.com/office/drawing/2014/main" id="{5BA57625-CBC5-7B49-B7CA-A027560DCEBF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٣٢</a:t>
            </a:r>
          </a:p>
        </p:txBody>
      </p:sp>
      <p:sp>
        <p:nvSpPr>
          <p:cNvPr id="133" name="نتيجة٥٠">
            <a:extLst>
              <a:ext uri="{FF2B5EF4-FFF2-40B4-BE49-F238E27FC236}">
                <a16:creationId xmlns:a16="http://schemas.microsoft.com/office/drawing/2014/main" id="{4014CA02-24B6-504D-8177-63EB7CBF61E2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٥٠</a:t>
            </a:r>
          </a:p>
        </p:txBody>
      </p:sp>
      <p:sp>
        <p:nvSpPr>
          <p:cNvPr id="134" name="نتيحة٤٨">
            <a:extLst>
              <a:ext uri="{FF2B5EF4-FFF2-40B4-BE49-F238E27FC236}">
                <a16:creationId xmlns:a16="http://schemas.microsoft.com/office/drawing/2014/main" id="{F4A0A6CB-6BBA-8C42-A69C-F120EF27B155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٤٨</a:t>
            </a:r>
          </a:p>
        </p:txBody>
      </p:sp>
      <p:sp>
        <p:nvSpPr>
          <p:cNvPr id="135" name="نتيحة٤٦">
            <a:extLst>
              <a:ext uri="{FF2B5EF4-FFF2-40B4-BE49-F238E27FC236}">
                <a16:creationId xmlns:a16="http://schemas.microsoft.com/office/drawing/2014/main" id="{4A162510-47E9-314E-B906-7DDEF5DD8C3C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٤٦</a:t>
            </a:r>
          </a:p>
        </p:txBody>
      </p:sp>
      <p:sp>
        <p:nvSpPr>
          <p:cNvPr id="136" name="نتيجة٤٤">
            <a:extLst>
              <a:ext uri="{FF2B5EF4-FFF2-40B4-BE49-F238E27FC236}">
                <a16:creationId xmlns:a16="http://schemas.microsoft.com/office/drawing/2014/main" id="{C94E6A98-4DF6-F646-B1F0-1AC276621B47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٤٤</a:t>
            </a:r>
          </a:p>
        </p:txBody>
      </p:sp>
      <p:sp>
        <p:nvSpPr>
          <p:cNvPr id="137" name="نتيجة٤٢">
            <a:extLst>
              <a:ext uri="{FF2B5EF4-FFF2-40B4-BE49-F238E27FC236}">
                <a16:creationId xmlns:a16="http://schemas.microsoft.com/office/drawing/2014/main" id="{DFFDA243-6E7E-5C48-88F1-6A87D40E6AFA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٤٢</a:t>
            </a:r>
          </a:p>
        </p:txBody>
      </p:sp>
      <p:sp>
        <p:nvSpPr>
          <p:cNvPr id="138" name="نتيجة٥٦">
            <a:extLst>
              <a:ext uri="{FF2B5EF4-FFF2-40B4-BE49-F238E27FC236}">
                <a16:creationId xmlns:a16="http://schemas.microsoft.com/office/drawing/2014/main" id="{5F572CA7-E8EA-D344-85E9-B66180CC6093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٥٦</a:t>
            </a:r>
          </a:p>
        </p:txBody>
      </p:sp>
      <p:sp>
        <p:nvSpPr>
          <p:cNvPr id="139" name="نتيحة٥٤">
            <a:extLst>
              <a:ext uri="{FF2B5EF4-FFF2-40B4-BE49-F238E27FC236}">
                <a16:creationId xmlns:a16="http://schemas.microsoft.com/office/drawing/2014/main" id="{EC582161-0E4E-A441-B56E-8A165A7899DC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٥٤</a:t>
            </a:r>
          </a:p>
        </p:txBody>
      </p:sp>
      <p:sp>
        <p:nvSpPr>
          <p:cNvPr id="140" name="نتيحة٥٢">
            <a:extLst>
              <a:ext uri="{FF2B5EF4-FFF2-40B4-BE49-F238E27FC236}">
                <a16:creationId xmlns:a16="http://schemas.microsoft.com/office/drawing/2014/main" id="{6B05B2B8-2254-E74E-AE00-EBFFED5B8F0A}"/>
              </a:ext>
            </a:extLst>
          </p:cNvPr>
          <p:cNvSpPr txBox="1"/>
          <p:nvPr/>
        </p:nvSpPr>
        <p:spPr>
          <a:xfrm rot="21371155">
            <a:off x="4959734" y="1068473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rgbClr val="FF0000"/>
                </a:solidFill>
              </a:rPr>
              <a:t>٥٢</a:t>
            </a:r>
          </a:p>
        </p:txBody>
      </p:sp>
      <p:sp>
        <p:nvSpPr>
          <p:cNvPr id="169" name="نتيجة١٠">
            <a:extLst>
              <a:ext uri="{FF2B5EF4-FFF2-40B4-BE49-F238E27FC236}">
                <a16:creationId xmlns:a16="http://schemas.microsoft.com/office/drawing/2014/main" id="{2389F26C-DB59-DB4B-8D38-F0D3106A9492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١٠</a:t>
            </a:r>
          </a:p>
        </p:txBody>
      </p:sp>
      <p:sp>
        <p:nvSpPr>
          <p:cNvPr id="170" name="نتيحة٨">
            <a:extLst>
              <a:ext uri="{FF2B5EF4-FFF2-40B4-BE49-F238E27FC236}">
                <a16:creationId xmlns:a16="http://schemas.microsoft.com/office/drawing/2014/main" id="{D0200581-F2F3-234F-AF65-91A4D494187A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٨</a:t>
            </a:r>
          </a:p>
        </p:txBody>
      </p:sp>
      <p:sp>
        <p:nvSpPr>
          <p:cNvPr id="171" name="نتيحة٦">
            <a:extLst>
              <a:ext uri="{FF2B5EF4-FFF2-40B4-BE49-F238E27FC236}">
                <a16:creationId xmlns:a16="http://schemas.microsoft.com/office/drawing/2014/main" id="{2D30C79A-B127-4F44-9FB5-4124606F3961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٦</a:t>
            </a:r>
          </a:p>
        </p:txBody>
      </p:sp>
      <p:sp>
        <p:nvSpPr>
          <p:cNvPr id="172" name="نتيجة٤">
            <a:extLst>
              <a:ext uri="{FF2B5EF4-FFF2-40B4-BE49-F238E27FC236}">
                <a16:creationId xmlns:a16="http://schemas.microsoft.com/office/drawing/2014/main" id="{A5DB300E-E83C-BF44-9903-1D14F832FA89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٤</a:t>
            </a:r>
          </a:p>
        </p:txBody>
      </p:sp>
      <p:sp>
        <p:nvSpPr>
          <p:cNvPr id="173" name="نتيجة٢">
            <a:extLst>
              <a:ext uri="{FF2B5EF4-FFF2-40B4-BE49-F238E27FC236}">
                <a16:creationId xmlns:a16="http://schemas.microsoft.com/office/drawing/2014/main" id="{F814F561-C0EB-D042-B0CB-CBC256A6D699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٢</a:t>
            </a:r>
          </a:p>
        </p:txBody>
      </p:sp>
      <p:sp>
        <p:nvSpPr>
          <p:cNvPr id="174" name="نتيجة٢٠">
            <a:extLst>
              <a:ext uri="{FF2B5EF4-FFF2-40B4-BE49-F238E27FC236}">
                <a16:creationId xmlns:a16="http://schemas.microsoft.com/office/drawing/2014/main" id="{3177767A-B4B2-A441-9ADE-2BEC898C4058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٢٠</a:t>
            </a:r>
          </a:p>
        </p:txBody>
      </p:sp>
      <p:sp>
        <p:nvSpPr>
          <p:cNvPr id="175" name="نتيحة١٨">
            <a:extLst>
              <a:ext uri="{FF2B5EF4-FFF2-40B4-BE49-F238E27FC236}">
                <a16:creationId xmlns:a16="http://schemas.microsoft.com/office/drawing/2014/main" id="{EB83C32D-97B8-E440-8F45-B358261F2B3E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١٨</a:t>
            </a:r>
          </a:p>
        </p:txBody>
      </p:sp>
      <p:sp>
        <p:nvSpPr>
          <p:cNvPr id="176" name="نتيحة١٦">
            <a:extLst>
              <a:ext uri="{FF2B5EF4-FFF2-40B4-BE49-F238E27FC236}">
                <a16:creationId xmlns:a16="http://schemas.microsoft.com/office/drawing/2014/main" id="{F82D5D44-088C-0843-9544-FC174CEAA9E0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١٦</a:t>
            </a:r>
          </a:p>
        </p:txBody>
      </p:sp>
      <p:sp>
        <p:nvSpPr>
          <p:cNvPr id="177" name="نتيجة١٤">
            <a:extLst>
              <a:ext uri="{FF2B5EF4-FFF2-40B4-BE49-F238E27FC236}">
                <a16:creationId xmlns:a16="http://schemas.microsoft.com/office/drawing/2014/main" id="{6575D83F-1517-604C-9406-5BDEFE53211E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١٤</a:t>
            </a:r>
          </a:p>
        </p:txBody>
      </p:sp>
      <p:sp>
        <p:nvSpPr>
          <p:cNvPr id="178" name="نتيجة١٢">
            <a:extLst>
              <a:ext uri="{FF2B5EF4-FFF2-40B4-BE49-F238E27FC236}">
                <a16:creationId xmlns:a16="http://schemas.microsoft.com/office/drawing/2014/main" id="{15074319-0308-C140-8628-677C7C032AFC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١٢</a:t>
            </a:r>
          </a:p>
        </p:txBody>
      </p:sp>
      <p:sp>
        <p:nvSpPr>
          <p:cNvPr id="179" name="نتيجة١٣٠">
            <a:extLst>
              <a:ext uri="{FF2B5EF4-FFF2-40B4-BE49-F238E27FC236}">
                <a16:creationId xmlns:a16="http://schemas.microsoft.com/office/drawing/2014/main" id="{B7064B6B-9B35-D04E-9417-AFC36D390F7C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٣٠</a:t>
            </a:r>
          </a:p>
        </p:txBody>
      </p:sp>
      <p:sp>
        <p:nvSpPr>
          <p:cNvPr id="180" name="نتيحة٢٨">
            <a:extLst>
              <a:ext uri="{FF2B5EF4-FFF2-40B4-BE49-F238E27FC236}">
                <a16:creationId xmlns:a16="http://schemas.microsoft.com/office/drawing/2014/main" id="{959EFDD2-BECF-1547-9C49-2BE01FDA5C6F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٢٨</a:t>
            </a:r>
          </a:p>
        </p:txBody>
      </p:sp>
      <p:sp>
        <p:nvSpPr>
          <p:cNvPr id="181" name="نتيحة٢٦">
            <a:extLst>
              <a:ext uri="{FF2B5EF4-FFF2-40B4-BE49-F238E27FC236}">
                <a16:creationId xmlns:a16="http://schemas.microsoft.com/office/drawing/2014/main" id="{85F7078B-7D3A-804D-B803-8119D1733B56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٢٦</a:t>
            </a:r>
          </a:p>
        </p:txBody>
      </p:sp>
      <p:sp>
        <p:nvSpPr>
          <p:cNvPr id="182" name="نتيجة٢٤">
            <a:extLst>
              <a:ext uri="{FF2B5EF4-FFF2-40B4-BE49-F238E27FC236}">
                <a16:creationId xmlns:a16="http://schemas.microsoft.com/office/drawing/2014/main" id="{CB9D969F-C8E8-C648-9994-85D162872588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٢٤</a:t>
            </a:r>
          </a:p>
        </p:txBody>
      </p:sp>
      <p:sp>
        <p:nvSpPr>
          <p:cNvPr id="183" name="نتيجة٢٢">
            <a:extLst>
              <a:ext uri="{FF2B5EF4-FFF2-40B4-BE49-F238E27FC236}">
                <a16:creationId xmlns:a16="http://schemas.microsoft.com/office/drawing/2014/main" id="{DA61BEB2-4C84-1146-A5E7-9602BE43D4AB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٢٢</a:t>
            </a:r>
          </a:p>
        </p:txBody>
      </p:sp>
      <p:sp>
        <p:nvSpPr>
          <p:cNvPr id="184" name="نتيجة٤٠">
            <a:extLst>
              <a:ext uri="{FF2B5EF4-FFF2-40B4-BE49-F238E27FC236}">
                <a16:creationId xmlns:a16="http://schemas.microsoft.com/office/drawing/2014/main" id="{E02A3FA4-57B9-E043-92F8-5610DFFC6C0E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٤٠</a:t>
            </a:r>
          </a:p>
        </p:txBody>
      </p:sp>
      <p:sp>
        <p:nvSpPr>
          <p:cNvPr id="185" name="نتيحة٣٨">
            <a:extLst>
              <a:ext uri="{FF2B5EF4-FFF2-40B4-BE49-F238E27FC236}">
                <a16:creationId xmlns:a16="http://schemas.microsoft.com/office/drawing/2014/main" id="{C331FA2E-F036-144B-AEBE-B63EA4BBB4BB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٣٨</a:t>
            </a:r>
          </a:p>
        </p:txBody>
      </p:sp>
      <p:sp>
        <p:nvSpPr>
          <p:cNvPr id="186" name="نتيحة٣٦">
            <a:extLst>
              <a:ext uri="{FF2B5EF4-FFF2-40B4-BE49-F238E27FC236}">
                <a16:creationId xmlns:a16="http://schemas.microsoft.com/office/drawing/2014/main" id="{057B74C1-51D4-714C-903A-284E96CC2E1A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٣٦</a:t>
            </a:r>
          </a:p>
        </p:txBody>
      </p:sp>
      <p:sp>
        <p:nvSpPr>
          <p:cNvPr id="187" name="نتيجة٣٤">
            <a:extLst>
              <a:ext uri="{FF2B5EF4-FFF2-40B4-BE49-F238E27FC236}">
                <a16:creationId xmlns:a16="http://schemas.microsoft.com/office/drawing/2014/main" id="{90585905-FA37-384A-9ED7-C36BD5A822B5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٣٤</a:t>
            </a:r>
          </a:p>
        </p:txBody>
      </p:sp>
      <p:sp>
        <p:nvSpPr>
          <p:cNvPr id="188" name="نتيجة٣٢">
            <a:extLst>
              <a:ext uri="{FF2B5EF4-FFF2-40B4-BE49-F238E27FC236}">
                <a16:creationId xmlns:a16="http://schemas.microsoft.com/office/drawing/2014/main" id="{6FD31AA3-5B0E-A64F-B7F8-FA72F362EA6D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٣٢</a:t>
            </a:r>
          </a:p>
        </p:txBody>
      </p:sp>
      <p:sp>
        <p:nvSpPr>
          <p:cNvPr id="189" name="نتيجة٥٠">
            <a:extLst>
              <a:ext uri="{FF2B5EF4-FFF2-40B4-BE49-F238E27FC236}">
                <a16:creationId xmlns:a16="http://schemas.microsoft.com/office/drawing/2014/main" id="{54A48C90-10DE-E34D-B1E2-13E8E5762C1B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٥٠</a:t>
            </a:r>
          </a:p>
        </p:txBody>
      </p:sp>
      <p:sp>
        <p:nvSpPr>
          <p:cNvPr id="190" name="نتيحة٤٨">
            <a:extLst>
              <a:ext uri="{FF2B5EF4-FFF2-40B4-BE49-F238E27FC236}">
                <a16:creationId xmlns:a16="http://schemas.microsoft.com/office/drawing/2014/main" id="{07C3A94F-98D4-BB46-9BA5-180FD41E7467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٤٨</a:t>
            </a:r>
          </a:p>
        </p:txBody>
      </p:sp>
      <p:sp>
        <p:nvSpPr>
          <p:cNvPr id="191" name="نتيحة٤٦">
            <a:extLst>
              <a:ext uri="{FF2B5EF4-FFF2-40B4-BE49-F238E27FC236}">
                <a16:creationId xmlns:a16="http://schemas.microsoft.com/office/drawing/2014/main" id="{FC45A84E-0635-B049-9FC9-36A9E0AAE736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٤٦</a:t>
            </a:r>
          </a:p>
        </p:txBody>
      </p:sp>
      <p:sp>
        <p:nvSpPr>
          <p:cNvPr id="192" name="نتيجة٤٤">
            <a:extLst>
              <a:ext uri="{FF2B5EF4-FFF2-40B4-BE49-F238E27FC236}">
                <a16:creationId xmlns:a16="http://schemas.microsoft.com/office/drawing/2014/main" id="{A0EBB44B-11F6-3A4D-BDDC-84F562175D4A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٤٤</a:t>
            </a:r>
          </a:p>
        </p:txBody>
      </p:sp>
      <p:sp>
        <p:nvSpPr>
          <p:cNvPr id="193" name="نتيجة٤٢">
            <a:extLst>
              <a:ext uri="{FF2B5EF4-FFF2-40B4-BE49-F238E27FC236}">
                <a16:creationId xmlns:a16="http://schemas.microsoft.com/office/drawing/2014/main" id="{AE05F595-34A7-FB43-AD29-1C90617A0C29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٤٢</a:t>
            </a:r>
          </a:p>
        </p:txBody>
      </p:sp>
      <p:sp>
        <p:nvSpPr>
          <p:cNvPr id="194" name="نتيجة٥٦">
            <a:extLst>
              <a:ext uri="{FF2B5EF4-FFF2-40B4-BE49-F238E27FC236}">
                <a16:creationId xmlns:a16="http://schemas.microsoft.com/office/drawing/2014/main" id="{36BB230C-F9B2-EE44-9750-DC7CDA35697C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٥٦</a:t>
            </a:r>
          </a:p>
        </p:txBody>
      </p:sp>
      <p:sp>
        <p:nvSpPr>
          <p:cNvPr id="195" name="نتيحة٥٤">
            <a:extLst>
              <a:ext uri="{FF2B5EF4-FFF2-40B4-BE49-F238E27FC236}">
                <a16:creationId xmlns:a16="http://schemas.microsoft.com/office/drawing/2014/main" id="{62142F68-17C6-1A42-8520-5F8A7F37E1D0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٥٤</a:t>
            </a:r>
          </a:p>
        </p:txBody>
      </p:sp>
      <p:sp>
        <p:nvSpPr>
          <p:cNvPr id="196" name="نتيحة٥٢">
            <a:extLst>
              <a:ext uri="{FF2B5EF4-FFF2-40B4-BE49-F238E27FC236}">
                <a16:creationId xmlns:a16="http://schemas.microsoft.com/office/drawing/2014/main" id="{2D64E83B-46CF-3B49-9783-00360CB06048}"/>
              </a:ext>
            </a:extLst>
          </p:cNvPr>
          <p:cNvSpPr txBox="1"/>
          <p:nvPr/>
        </p:nvSpPr>
        <p:spPr>
          <a:xfrm rot="21371155">
            <a:off x="2577793" y="1362394"/>
            <a:ext cx="1847008" cy="178510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slope"/>
          </a:sp3d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11000" b="1" dirty="0">
                <a:ln/>
                <a:solidFill>
                  <a:schemeClr val="bg1"/>
                </a:solidFill>
              </a:rPr>
              <a:t>٥٢</a:t>
            </a:r>
          </a:p>
        </p:txBody>
      </p:sp>
      <p:sp>
        <p:nvSpPr>
          <p:cNvPr id="199" name="Rectangle: Rounded Corners 18">
            <a:extLst>
              <a:ext uri="{FF2B5EF4-FFF2-40B4-BE49-F238E27FC236}">
                <a16:creationId xmlns:a16="http://schemas.microsoft.com/office/drawing/2014/main" id="{E65E7004-5A93-D246-9A9A-0B95212A0C14}"/>
              </a:ext>
            </a:extLst>
          </p:cNvPr>
          <p:cNvSpPr/>
          <p:nvPr/>
        </p:nvSpPr>
        <p:spPr>
          <a:xfrm rot="21275831">
            <a:off x="3721188" y="2190615"/>
            <a:ext cx="7133263" cy="5407017"/>
          </a:xfrm>
          <a:prstGeom prst="roundRect">
            <a:avLst>
              <a:gd name="adj" fmla="val 9254"/>
            </a:avLst>
          </a:prstGeom>
          <a:gradFill>
            <a:gsLst>
              <a:gs pos="0">
                <a:srgbClr val="00BAE6"/>
              </a:gs>
              <a:gs pos="98000">
                <a:srgbClr val="D118DA"/>
              </a:gs>
            </a:gsLst>
            <a:lin ang="5400000" scaled="1"/>
          </a:gradFill>
          <a:effectLst>
            <a:innerShdw blurRad="381000">
              <a:srgbClr val="002164"/>
            </a:innerShdw>
          </a:effectLst>
          <a:scene3d>
            <a:camera prst="isometricOffAxis1Top">
              <a:rot lat="17400000" lon="1860000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00" dirty="0"/>
          </a:p>
        </p:txBody>
      </p:sp>
      <p:sp>
        <p:nvSpPr>
          <p:cNvPr id="205" name="TextBox 43">
            <a:extLst>
              <a:ext uri="{FF2B5EF4-FFF2-40B4-BE49-F238E27FC236}">
                <a16:creationId xmlns:a16="http://schemas.microsoft.com/office/drawing/2014/main" id="{3AC5DC6B-4C58-C345-9CC2-135AAB3C6929}"/>
              </a:ext>
            </a:extLst>
          </p:cNvPr>
          <p:cNvSpPr txBox="1"/>
          <p:nvPr/>
        </p:nvSpPr>
        <p:spPr>
          <a:xfrm rot="1192012">
            <a:off x="5403073" y="4443613"/>
            <a:ext cx="2921309" cy="830997"/>
          </a:xfrm>
          <a:prstGeom prst="rect">
            <a:avLst/>
          </a:prstGeom>
          <a:noFill/>
          <a:scene3d>
            <a:camera prst="isometricOffAxis1Top">
              <a:rot lat="20400000" lon="18600000" rev="300000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ar-SA" sz="4800" b="1" dirty="0">
                <a:ln/>
                <a:solidFill>
                  <a:srgbClr val="FF0000"/>
                </a:solidFill>
                <a:latin typeface="Geeza Pro" panose="02000400000000000000" pitchFamily="2" charset="-78"/>
                <a:cs typeface="Geeza Pro" panose="02000400000000000000" pitchFamily="2" charset="-78"/>
              </a:rPr>
              <a:t>الأحمر</a:t>
            </a:r>
            <a:endParaRPr lang="en-IN" sz="1600" b="1" dirty="0">
              <a:ln/>
              <a:solidFill>
                <a:srgbClr val="FF0000"/>
              </a:solidFill>
              <a:latin typeface="Geeza Pro" panose="02000400000000000000" pitchFamily="2" charset="-78"/>
              <a:cs typeface="Geeza Pro" panose="02000400000000000000" pitchFamily="2" charset="-78"/>
            </a:endParaRPr>
          </a:p>
        </p:txBody>
      </p:sp>
      <p:sp>
        <p:nvSpPr>
          <p:cNvPr id="208" name="TextBox 41">
            <a:extLst>
              <a:ext uri="{FF2B5EF4-FFF2-40B4-BE49-F238E27FC236}">
                <a16:creationId xmlns:a16="http://schemas.microsoft.com/office/drawing/2014/main" id="{9BFDDBEB-654A-4748-849B-A0DD2EBCF978}"/>
              </a:ext>
            </a:extLst>
          </p:cNvPr>
          <p:cNvSpPr txBox="1"/>
          <p:nvPr/>
        </p:nvSpPr>
        <p:spPr>
          <a:xfrm>
            <a:off x="4824513" y="4419269"/>
            <a:ext cx="6008115" cy="2554545"/>
          </a:xfrm>
          <a:prstGeom prst="rect">
            <a:avLst/>
          </a:prstGeom>
          <a:noFill/>
          <a:scene3d>
            <a:camera prst="isometricOffAxis1Top">
              <a:rot lat="18600000" lon="18600000" rev="3000000"/>
            </a:camera>
            <a:lightRig rig="threePt" dir="t"/>
          </a:scene3d>
        </p:spPr>
        <p:txBody>
          <a:bodyPr wrap="square" rtlCol="0">
            <a:spAutoFit/>
            <a:scene3d>
              <a:camera prst="isometricTopUp"/>
              <a:lightRig rig="threePt" dir="t"/>
            </a:scene3d>
          </a:bodyPr>
          <a:lstStyle/>
          <a:p>
            <a:pPr algn="ctr"/>
            <a:r>
              <a:rPr lang="ar-SA" sz="8000" spc="300" dirty="0">
                <a:gradFill flip="none" rotWithShape="1">
                  <a:gsLst>
                    <a:gs pos="0">
                      <a:srgbClr val="0037A4"/>
                    </a:gs>
                    <a:gs pos="100000">
                      <a:srgbClr val="D118DA"/>
                    </a:gs>
                  </a:gsLst>
                  <a:lin ang="13500000" scaled="1"/>
                  <a:tileRect/>
                </a:gradFill>
                <a:latin typeface="Oswald Light" panose="00000400000000000000" pitchFamily="2" charset="0"/>
              </a:rPr>
              <a:t> </a:t>
            </a:r>
            <a:endParaRPr lang="en-IN" sz="8000" spc="300" dirty="0">
              <a:gradFill flip="none" rotWithShape="1">
                <a:gsLst>
                  <a:gs pos="0">
                    <a:srgbClr val="0037A4"/>
                  </a:gs>
                  <a:gs pos="100000">
                    <a:srgbClr val="D118DA"/>
                  </a:gs>
                </a:gsLst>
                <a:lin ang="13500000" scaled="1"/>
                <a:tileRect/>
              </a:gradFill>
              <a:latin typeface="Oswald Light" panose="00000400000000000000" pitchFamily="2" charset="0"/>
            </a:endParaRPr>
          </a:p>
          <a:p>
            <a:pPr algn="ctr"/>
            <a:r>
              <a:rPr lang="ar-SA" sz="8000" b="1" spc="300" dirty="0">
                <a:gradFill flip="none" rotWithShape="1">
                  <a:gsLst>
                    <a:gs pos="0">
                      <a:srgbClr val="0037A4"/>
                    </a:gs>
                    <a:gs pos="100000">
                      <a:srgbClr val="D118DA"/>
                    </a:gs>
                  </a:gsLst>
                  <a:lin ang="13500000" scaled="1"/>
                  <a:tileRect/>
                </a:gradFill>
                <a:latin typeface="Oswald Light" panose="00000400000000000000" pitchFamily="2" charset="0"/>
              </a:rPr>
              <a:t>شاشة النتائج</a:t>
            </a:r>
            <a:endParaRPr lang="en-IN" sz="8000" b="1" spc="300" dirty="0">
              <a:gradFill flip="none" rotWithShape="1">
                <a:gsLst>
                  <a:gs pos="0">
                    <a:srgbClr val="0037A4"/>
                  </a:gs>
                  <a:gs pos="100000">
                    <a:srgbClr val="D118DA"/>
                  </a:gs>
                </a:gsLst>
                <a:lin ang="13500000" scaled="1"/>
                <a:tileRect/>
              </a:gradFill>
              <a:latin typeface="Oswald Light" panose="00000400000000000000" pitchFamily="2" charset="0"/>
            </a:endParaRPr>
          </a:p>
        </p:txBody>
      </p:sp>
      <p:sp>
        <p:nvSpPr>
          <p:cNvPr id="210" name="TextBox 43">
            <a:extLst>
              <a:ext uri="{FF2B5EF4-FFF2-40B4-BE49-F238E27FC236}">
                <a16:creationId xmlns:a16="http://schemas.microsoft.com/office/drawing/2014/main" id="{A638FC3C-5DE6-C941-BCFF-E0D75C1A58D5}"/>
              </a:ext>
            </a:extLst>
          </p:cNvPr>
          <p:cNvSpPr txBox="1"/>
          <p:nvPr/>
        </p:nvSpPr>
        <p:spPr>
          <a:xfrm rot="1494546">
            <a:off x="7900085" y="4136448"/>
            <a:ext cx="2689155" cy="830997"/>
          </a:xfrm>
          <a:prstGeom prst="rect">
            <a:avLst/>
          </a:prstGeom>
          <a:noFill/>
          <a:scene3d>
            <a:camera prst="isometricOffAxis1Top">
              <a:rot lat="19800000" lon="19800000" rev="300000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ar-SA" sz="4800" b="1" dirty="0">
                <a:ln/>
                <a:solidFill>
                  <a:schemeClr val="accent4"/>
                </a:solidFill>
                <a:latin typeface="Geeza Pro" panose="02000400000000000000" pitchFamily="2" charset="-78"/>
                <a:cs typeface="Geeza Pro" panose="02000400000000000000" pitchFamily="2" charset="-78"/>
              </a:rPr>
              <a:t> الأصفر</a:t>
            </a:r>
            <a:endParaRPr lang="en-IN" sz="1600" b="1" dirty="0">
              <a:ln/>
              <a:solidFill>
                <a:schemeClr val="accent4"/>
              </a:solidFill>
              <a:latin typeface="Geeza Pro" panose="02000400000000000000" pitchFamily="2" charset="-78"/>
              <a:cs typeface="Geeza Pro" panose="02000400000000000000" pitchFamily="2" charset="-78"/>
            </a:endParaRPr>
          </a:p>
        </p:txBody>
      </p:sp>
      <p:sp>
        <p:nvSpPr>
          <p:cNvPr id="211" name="TextBox 43">
            <a:extLst>
              <a:ext uri="{FF2B5EF4-FFF2-40B4-BE49-F238E27FC236}">
                <a16:creationId xmlns:a16="http://schemas.microsoft.com/office/drawing/2014/main" id="{3503C010-7BE3-B94A-917F-EAA6AB206A97}"/>
              </a:ext>
            </a:extLst>
          </p:cNvPr>
          <p:cNvSpPr txBox="1"/>
          <p:nvPr/>
        </p:nvSpPr>
        <p:spPr>
          <a:xfrm rot="1845434">
            <a:off x="3500893" y="4705626"/>
            <a:ext cx="2689155" cy="830997"/>
          </a:xfrm>
          <a:prstGeom prst="rect">
            <a:avLst/>
          </a:prstGeom>
          <a:noFill/>
          <a:scene3d>
            <a:camera prst="isometricOffAxis1Top">
              <a:rot lat="20400000" lon="19800000" rev="300000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ar-SA" sz="4800" b="1" dirty="0">
                <a:ln/>
                <a:solidFill>
                  <a:schemeClr val="bg1"/>
                </a:solidFill>
                <a:latin typeface="Geeza Pro" panose="02000400000000000000" pitchFamily="2" charset="-78"/>
                <a:cs typeface="Geeza Pro" panose="02000400000000000000" pitchFamily="2" charset="-78"/>
              </a:rPr>
              <a:t>الأبيض</a:t>
            </a:r>
            <a:endParaRPr lang="en-IN" sz="1600" b="1" dirty="0">
              <a:ln/>
              <a:solidFill>
                <a:schemeClr val="bg1"/>
              </a:solidFill>
              <a:latin typeface="Geeza Pro" panose="02000400000000000000" pitchFamily="2" charset="-78"/>
              <a:cs typeface="Geeza Pro" panose="02000400000000000000" pitchFamily="2" charset="-78"/>
            </a:endParaRPr>
          </a:p>
        </p:txBody>
      </p:sp>
      <p:grpSp>
        <p:nvGrpSpPr>
          <p:cNvPr id="212" name="مجموعة 211">
            <a:extLst>
              <a:ext uri="{FF2B5EF4-FFF2-40B4-BE49-F238E27FC236}">
                <a16:creationId xmlns:a16="http://schemas.microsoft.com/office/drawing/2014/main" id="{7C09C948-F3E2-8046-9071-C108565F5566}"/>
              </a:ext>
            </a:extLst>
          </p:cNvPr>
          <p:cNvGrpSpPr/>
          <p:nvPr/>
        </p:nvGrpSpPr>
        <p:grpSpPr>
          <a:xfrm>
            <a:off x="7976383" y="2699653"/>
            <a:ext cx="1199695" cy="1343299"/>
            <a:chOff x="7862477" y="1777257"/>
            <a:chExt cx="1199695" cy="1343299"/>
          </a:xfrm>
        </p:grpSpPr>
        <p:sp>
          <p:nvSpPr>
            <p:cNvPr id="213" name="Rectangle 2">
              <a:extLst>
                <a:ext uri="{FF2B5EF4-FFF2-40B4-BE49-F238E27FC236}">
                  <a16:creationId xmlns:a16="http://schemas.microsoft.com/office/drawing/2014/main" id="{310D8B7B-0834-054B-BDDB-69344872632C}"/>
                </a:ext>
              </a:extLst>
            </p:cNvPr>
            <p:cNvSpPr/>
            <p:nvPr/>
          </p:nvSpPr>
          <p:spPr>
            <a:xfrm>
              <a:off x="7862477" y="1777257"/>
              <a:ext cx="1199695" cy="898809"/>
            </a:xfrm>
            <a:prstGeom prst="rect">
              <a:avLst/>
            </a:prstGeom>
            <a:gradFill flip="none" rotWithShape="1">
              <a:gsLst>
                <a:gs pos="20000">
                  <a:srgbClr val="52D7FF">
                    <a:alpha val="0"/>
                  </a:srgbClr>
                </a:gs>
                <a:gs pos="100000">
                  <a:srgbClr val="52D7FF">
                    <a:alpha val="5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/>
            </a:p>
          </p:txBody>
        </p:sp>
        <p:sp>
          <p:nvSpPr>
            <p:cNvPr id="214" name="Rectangle: Rounded Corners 1">
              <a:extLst>
                <a:ext uri="{FF2B5EF4-FFF2-40B4-BE49-F238E27FC236}">
                  <a16:creationId xmlns:a16="http://schemas.microsoft.com/office/drawing/2014/main" id="{FA8B15A1-90F9-4742-AC94-2079E744C350}"/>
                </a:ext>
              </a:extLst>
            </p:cNvPr>
            <p:cNvSpPr/>
            <p:nvPr/>
          </p:nvSpPr>
          <p:spPr>
            <a:xfrm>
              <a:off x="7999125" y="2194158"/>
              <a:ext cx="926398" cy="926398"/>
            </a:xfrm>
            <a:prstGeom prst="roundRect">
              <a:avLst/>
            </a:prstGeom>
            <a:gradFill>
              <a:gsLst>
                <a:gs pos="0">
                  <a:srgbClr val="52D7FF"/>
                </a:gs>
                <a:gs pos="98000">
                  <a:srgbClr val="FA00FA"/>
                </a:gs>
              </a:gsLst>
              <a:lin ang="2700000" scaled="1"/>
            </a:gradFill>
            <a:ln>
              <a:noFill/>
            </a:ln>
            <a:scene3d>
              <a:camera prst="isometricTopUp"/>
              <a:lightRig rig="threePt" dir="t">
                <a:rot lat="0" lon="0" rev="1200000"/>
              </a:lightRig>
            </a:scene3d>
            <a:sp3d extrusionH="1397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/>
            </a:p>
          </p:txBody>
        </p:sp>
      </p:grpSp>
      <p:grpSp>
        <p:nvGrpSpPr>
          <p:cNvPr id="215" name="مجموعة 214">
            <a:extLst>
              <a:ext uri="{FF2B5EF4-FFF2-40B4-BE49-F238E27FC236}">
                <a16:creationId xmlns:a16="http://schemas.microsoft.com/office/drawing/2014/main" id="{A5AFF291-FD18-194B-A254-E938743294EF}"/>
              </a:ext>
            </a:extLst>
          </p:cNvPr>
          <p:cNvGrpSpPr/>
          <p:nvPr/>
        </p:nvGrpSpPr>
        <p:grpSpPr>
          <a:xfrm>
            <a:off x="5927675" y="2958505"/>
            <a:ext cx="1199695" cy="1343299"/>
            <a:chOff x="7862477" y="1777257"/>
            <a:chExt cx="1199695" cy="1343299"/>
          </a:xfrm>
        </p:grpSpPr>
        <p:sp>
          <p:nvSpPr>
            <p:cNvPr id="216" name="Rectangle 2">
              <a:extLst>
                <a:ext uri="{FF2B5EF4-FFF2-40B4-BE49-F238E27FC236}">
                  <a16:creationId xmlns:a16="http://schemas.microsoft.com/office/drawing/2014/main" id="{163699E9-DFA7-614B-A301-F70A3C684D53}"/>
                </a:ext>
              </a:extLst>
            </p:cNvPr>
            <p:cNvSpPr/>
            <p:nvPr/>
          </p:nvSpPr>
          <p:spPr>
            <a:xfrm>
              <a:off x="7862477" y="1777257"/>
              <a:ext cx="1199695" cy="898809"/>
            </a:xfrm>
            <a:prstGeom prst="rect">
              <a:avLst/>
            </a:prstGeom>
            <a:gradFill flip="none" rotWithShape="1">
              <a:gsLst>
                <a:gs pos="20000">
                  <a:srgbClr val="52D7FF">
                    <a:alpha val="0"/>
                  </a:srgbClr>
                </a:gs>
                <a:gs pos="100000">
                  <a:srgbClr val="52D7FF">
                    <a:alpha val="5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/>
            </a:p>
          </p:txBody>
        </p:sp>
        <p:sp>
          <p:nvSpPr>
            <p:cNvPr id="217" name="Rectangle: Rounded Corners 1">
              <a:extLst>
                <a:ext uri="{FF2B5EF4-FFF2-40B4-BE49-F238E27FC236}">
                  <a16:creationId xmlns:a16="http://schemas.microsoft.com/office/drawing/2014/main" id="{A3CB15B5-E901-544D-9CA5-1D9C2F5DBCA0}"/>
                </a:ext>
              </a:extLst>
            </p:cNvPr>
            <p:cNvSpPr/>
            <p:nvPr/>
          </p:nvSpPr>
          <p:spPr>
            <a:xfrm>
              <a:off x="7999125" y="2194158"/>
              <a:ext cx="926398" cy="926398"/>
            </a:xfrm>
            <a:prstGeom prst="roundRect">
              <a:avLst/>
            </a:prstGeom>
            <a:gradFill>
              <a:gsLst>
                <a:gs pos="0">
                  <a:srgbClr val="52D7FF"/>
                </a:gs>
                <a:gs pos="98000">
                  <a:srgbClr val="FA00FA"/>
                </a:gs>
              </a:gsLst>
              <a:lin ang="2700000" scaled="1"/>
            </a:gradFill>
            <a:ln>
              <a:noFill/>
            </a:ln>
            <a:scene3d>
              <a:camera prst="isometricTopUp"/>
              <a:lightRig rig="threePt" dir="t">
                <a:rot lat="0" lon="0" rev="1200000"/>
              </a:lightRig>
            </a:scene3d>
            <a:sp3d extrusionH="1397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/>
            </a:p>
          </p:txBody>
        </p:sp>
      </p:grpSp>
      <p:grpSp>
        <p:nvGrpSpPr>
          <p:cNvPr id="218" name="مجموعة 217">
            <a:extLst>
              <a:ext uri="{FF2B5EF4-FFF2-40B4-BE49-F238E27FC236}">
                <a16:creationId xmlns:a16="http://schemas.microsoft.com/office/drawing/2014/main" id="{86F11A5E-975D-8646-AB83-6F83AC5ED41E}"/>
              </a:ext>
            </a:extLst>
          </p:cNvPr>
          <p:cNvGrpSpPr/>
          <p:nvPr/>
        </p:nvGrpSpPr>
        <p:grpSpPr>
          <a:xfrm>
            <a:off x="3559496" y="3277453"/>
            <a:ext cx="1199695" cy="1343299"/>
            <a:chOff x="7862477" y="1777257"/>
            <a:chExt cx="1199695" cy="1343299"/>
          </a:xfrm>
        </p:grpSpPr>
        <p:sp>
          <p:nvSpPr>
            <p:cNvPr id="219" name="Rectangle 2">
              <a:extLst>
                <a:ext uri="{FF2B5EF4-FFF2-40B4-BE49-F238E27FC236}">
                  <a16:creationId xmlns:a16="http://schemas.microsoft.com/office/drawing/2014/main" id="{982BED37-CBDC-4141-9CFB-B76C332D281A}"/>
                </a:ext>
              </a:extLst>
            </p:cNvPr>
            <p:cNvSpPr/>
            <p:nvPr/>
          </p:nvSpPr>
          <p:spPr>
            <a:xfrm>
              <a:off x="7862477" y="1777257"/>
              <a:ext cx="1199695" cy="898809"/>
            </a:xfrm>
            <a:prstGeom prst="rect">
              <a:avLst/>
            </a:prstGeom>
            <a:gradFill flip="none" rotWithShape="1">
              <a:gsLst>
                <a:gs pos="20000">
                  <a:srgbClr val="52D7FF">
                    <a:alpha val="0"/>
                  </a:srgbClr>
                </a:gs>
                <a:gs pos="100000">
                  <a:srgbClr val="52D7FF">
                    <a:alpha val="5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/>
            </a:p>
          </p:txBody>
        </p:sp>
        <p:sp>
          <p:nvSpPr>
            <p:cNvPr id="220" name="Rectangle: Rounded Corners 1">
              <a:extLst>
                <a:ext uri="{FF2B5EF4-FFF2-40B4-BE49-F238E27FC236}">
                  <a16:creationId xmlns:a16="http://schemas.microsoft.com/office/drawing/2014/main" id="{E8C2B0E1-8D03-C149-8749-750275D50F77}"/>
                </a:ext>
              </a:extLst>
            </p:cNvPr>
            <p:cNvSpPr/>
            <p:nvPr/>
          </p:nvSpPr>
          <p:spPr>
            <a:xfrm>
              <a:off x="7999125" y="2194158"/>
              <a:ext cx="926398" cy="926398"/>
            </a:xfrm>
            <a:prstGeom prst="roundRect">
              <a:avLst/>
            </a:prstGeom>
            <a:gradFill>
              <a:gsLst>
                <a:gs pos="0">
                  <a:srgbClr val="52D7FF"/>
                </a:gs>
                <a:gs pos="98000">
                  <a:srgbClr val="FA00FA"/>
                </a:gs>
              </a:gsLst>
              <a:lin ang="2700000" scaled="1"/>
            </a:gradFill>
            <a:ln>
              <a:noFill/>
            </a:ln>
            <a:scene3d>
              <a:camera prst="isometricTopUp"/>
              <a:lightRig rig="threePt" dir="t">
                <a:rot lat="0" lon="0" rev="1200000"/>
              </a:lightRig>
            </a:scene3d>
            <a:sp3d extrusionH="1397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/>
            </a:p>
          </p:txBody>
        </p:sp>
      </p:grpSp>
      <p:sp>
        <p:nvSpPr>
          <p:cNvPr id="28" name="زيادة١٠">
            <a:extLst>
              <a:ext uri="{FF2B5EF4-FFF2-40B4-BE49-F238E27FC236}">
                <a16:creationId xmlns:a16="http://schemas.microsoft.com/office/drawing/2014/main" id="{3688CE3C-DE7D-8C44-9441-C7C8BDB6FA2A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29" name="زيادة٨">
            <a:extLst>
              <a:ext uri="{FF2B5EF4-FFF2-40B4-BE49-F238E27FC236}">
                <a16:creationId xmlns:a16="http://schemas.microsoft.com/office/drawing/2014/main" id="{A263D39E-1B6B-CA42-A025-C2467524006D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30" name="زيادة٦">
            <a:extLst>
              <a:ext uri="{FF2B5EF4-FFF2-40B4-BE49-F238E27FC236}">
                <a16:creationId xmlns:a16="http://schemas.microsoft.com/office/drawing/2014/main" id="{39558713-B766-0E44-9B53-3053BC49E0EA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31" name="زيادة٤">
            <a:extLst>
              <a:ext uri="{FF2B5EF4-FFF2-40B4-BE49-F238E27FC236}">
                <a16:creationId xmlns:a16="http://schemas.microsoft.com/office/drawing/2014/main" id="{05BFCB1E-2127-1E47-BD0B-8E13E3D510F2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32" name="زيادة٢">
            <a:extLst>
              <a:ext uri="{FF2B5EF4-FFF2-40B4-BE49-F238E27FC236}">
                <a16:creationId xmlns:a16="http://schemas.microsoft.com/office/drawing/2014/main" id="{741D4322-2C8B-8446-BE33-705E619ED307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38" name="زيادة٢٠">
            <a:extLst>
              <a:ext uri="{FF2B5EF4-FFF2-40B4-BE49-F238E27FC236}">
                <a16:creationId xmlns:a16="http://schemas.microsoft.com/office/drawing/2014/main" id="{7D2043CC-AEE3-FF47-95D0-7D4B646B0B95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39" name="زيادة١٨">
            <a:extLst>
              <a:ext uri="{FF2B5EF4-FFF2-40B4-BE49-F238E27FC236}">
                <a16:creationId xmlns:a16="http://schemas.microsoft.com/office/drawing/2014/main" id="{8A3F5A3B-C1A2-894F-95AD-DD32B2B52E92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>
                <a:ln/>
                <a:solidFill>
                  <a:srgbClr val="FFC000"/>
                </a:solidFill>
              </a:rPr>
              <a:t>+</a:t>
            </a:r>
            <a:endParaRPr lang="ar-OM" sz="7200" b="1" dirty="0">
              <a:ln/>
              <a:solidFill>
                <a:srgbClr val="FFC000"/>
              </a:solidFill>
            </a:endParaRPr>
          </a:p>
        </p:txBody>
      </p:sp>
      <p:sp>
        <p:nvSpPr>
          <p:cNvPr id="40" name="زيادة١٦">
            <a:extLst>
              <a:ext uri="{FF2B5EF4-FFF2-40B4-BE49-F238E27FC236}">
                <a16:creationId xmlns:a16="http://schemas.microsoft.com/office/drawing/2014/main" id="{B8272397-5B3A-644C-9E2E-1F886DA5E624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41" name="زيادة١٤">
            <a:extLst>
              <a:ext uri="{FF2B5EF4-FFF2-40B4-BE49-F238E27FC236}">
                <a16:creationId xmlns:a16="http://schemas.microsoft.com/office/drawing/2014/main" id="{3DE79377-CF2B-B144-BDA2-EE16019E9D90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42" name="زيادة٢٠">
            <a:extLst>
              <a:ext uri="{FF2B5EF4-FFF2-40B4-BE49-F238E27FC236}">
                <a16:creationId xmlns:a16="http://schemas.microsoft.com/office/drawing/2014/main" id="{1BEF25C3-2666-074E-BFD1-69EB0F0E5523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48" name="زيادة٣٠">
            <a:extLst>
              <a:ext uri="{FF2B5EF4-FFF2-40B4-BE49-F238E27FC236}">
                <a16:creationId xmlns:a16="http://schemas.microsoft.com/office/drawing/2014/main" id="{8C305307-2DA8-5C49-B76C-37F040847DB4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49" name="زيادة٢٨">
            <a:extLst>
              <a:ext uri="{FF2B5EF4-FFF2-40B4-BE49-F238E27FC236}">
                <a16:creationId xmlns:a16="http://schemas.microsoft.com/office/drawing/2014/main" id="{CEAE1AEE-CA20-6A4E-A3E9-B4BCDBE39F45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0" name="زيادة٢٦">
            <a:extLst>
              <a:ext uri="{FF2B5EF4-FFF2-40B4-BE49-F238E27FC236}">
                <a16:creationId xmlns:a16="http://schemas.microsoft.com/office/drawing/2014/main" id="{0D2CD982-D1A0-F949-BD41-650BFED7673C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1" name="زياد٢٤">
            <a:extLst>
              <a:ext uri="{FF2B5EF4-FFF2-40B4-BE49-F238E27FC236}">
                <a16:creationId xmlns:a16="http://schemas.microsoft.com/office/drawing/2014/main" id="{857273E1-30FA-914B-B65E-E6E631751E9A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2" name="زياد٢٢">
            <a:extLst>
              <a:ext uri="{FF2B5EF4-FFF2-40B4-BE49-F238E27FC236}">
                <a16:creationId xmlns:a16="http://schemas.microsoft.com/office/drawing/2014/main" id="{D67BB4E9-DC16-4942-BBD4-7A734BDAB8E3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3" name="زيادة٤٠">
            <a:extLst>
              <a:ext uri="{FF2B5EF4-FFF2-40B4-BE49-F238E27FC236}">
                <a16:creationId xmlns:a16="http://schemas.microsoft.com/office/drawing/2014/main" id="{BDCA881F-A832-8E46-BBE1-037BAA35B8C3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4" name="زيادة٣٨">
            <a:extLst>
              <a:ext uri="{FF2B5EF4-FFF2-40B4-BE49-F238E27FC236}">
                <a16:creationId xmlns:a16="http://schemas.microsoft.com/office/drawing/2014/main" id="{C777FD66-926F-0C42-89BD-C2833355D644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5" name="زيادة٣٦">
            <a:extLst>
              <a:ext uri="{FF2B5EF4-FFF2-40B4-BE49-F238E27FC236}">
                <a16:creationId xmlns:a16="http://schemas.microsoft.com/office/drawing/2014/main" id="{84B2EBDF-FE45-ED48-8AFC-A914C23013F1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6" name="زيادة٣٤">
            <a:extLst>
              <a:ext uri="{FF2B5EF4-FFF2-40B4-BE49-F238E27FC236}">
                <a16:creationId xmlns:a16="http://schemas.microsoft.com/office/drawing/2014/main" id="{98DB7403-814C-174C-AABF-EB81FAAA9B78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57" name="زيادة٣٢">
            <a:extLst>
              <a:ext uri="{FF2B5EF4-FFF2-40B4-BE49-F238E27FC236}">
                <a16:creationId xmlns:a16="http://schemas.microsoft.com/office/drawing/2014/main" id="{3A29D3F4-9AB2-3D47-A0EF-7F246DBC8FD3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3" name="زيادة٥٠">
            <a:extLst>
              <a:ext uri="{FF2B5EF4-FFF2-40B4-BE49-F238E27FC236}">
                <a16:creationId xmlns:a16="http://schemas.microsoft.com/office/drawing/2014/main" id="{F6EED201-8144-E343-9CFD-BEA9AD8F6485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4" name="زيادة٤٨">
            <a:extLst>
              <a:ext uri="{FF2B5EF4-FFF2-40B4-BE49-F238E27FC236}">
                <a16:creationId xmlns:a16="http://schemas.microsoft.com/office/drawing/2014/main" id="{14A92E46-A950-2A42-8E59-27EB10B9721B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5" name="زيادة٤٦">
            <a:extLst>
              <a:ext uri="{FF2B5EF4-FFF2-40B4-BE49-F238E27FC236}">
                <a16:creationId xmlns:a16="http://schemas.microsoft.com/office/drawing/2014/main" id="{A321B038-70D1-CF4E-ADFE-C0574730A6C4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6" name="زيادة٤٤">
            <a:extLst>
              <a:ext uri="{FF2B5EF4-FFF2-40B4-BE49-F238E27FC236}">
                <a16:creationId xmlns:a16="http://schemas.microsoft.com/office/drawing/2014/main" id="{BF830674-7811-0F4D-90CC-0B6B2DE23D1E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7" name="زيادة٤٢">
            <a:extLst>
              <a:ext uri="{FF2B5EF4-FFF2-40B4-BE49-F238E27FC236}">
                <a16:creationId xmlns:a16="http://schemas.microsoft.com/office/drawing/2014/main" id="{27D23F55-9056-5A4A-9A54-C4A472DFF20F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8" name="زيادة٥٦">
            <a:extLst>
              <a:ext uri="{FF2B5EF4-FFF2-40B4-BE49-F238E27FC236}">
                <a16:creationId xmlns:a16="http://schemas.microsoft.com/office/drawing/2014/main" id="{12B38C02-C797-4040-AC7F-1774E85260F5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79" name="زيادة٥٤">
            <a:extLst>
              <a:ext uri="{FF2B5EF4-FFF2-40B4-BE49-F238E27FC236}">
                <a16:creationId xmlns:a16="http://schemas.microsoft.com/office/drawing/2014/main" id="{669AB352-C933-F04B-BA22-CCA909D5C6CE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80" name="زيادة٥٢">
            <a:extLst>
              <a:ext uri="{FF2B5EF4-FFF2-40B4-BE49-F238E27FC236}">
                <a16:creationId xmlns:a16="http://schemas.microsoft.com/office/drawing/2014/main" id="{A59D23EB-91FD-CE43-A175-E48AE14A9599}"/>
              </a:ext>
            </a:extLst>
          </p:cNvPr>
          <p:cNvSpPr/>
          <p:nvPr/>
        </p:nvSpPr>
        <p:spPr>
          <a:xfrm rot="21043429">
            <a:off x="8098006" y="3194268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FFC000"/>
                </a:solidFill>
              </a:rPr>
              <a:t>+</a:t>
            </a:r>
          </a:p>
        </p:txBody>
      </p:sp>
      <p:sp>
        <p:nvSpPr>
          <p:cNvPr id="85" name="زيادة١٠">
            <a:extLst>
              <a:ext uri="{FF2B5EF4-FFF2-40B4-BE49-F238E27FC236}">
                <a16:creationId xmlns:a16="http://schemas.microsoft.com/office/drawing/2014/main" id="{15E61440-CB49-7C46-8724-93F06AD06517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86" name="زيادة٨">
            <a:extLst>
              <a:ext uri="{FF2B5EF4-FFF2-40B4-BE49-F238E27FC236}">
                <a16:creationId xmlns:a16="http://schemas.microsoft.com/office/drawing/2014/main" id="{22EBDEBB-4134-9B47-BFBA-B4BE747ADA3B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87" name="زيادة٦">
            <a:extLst>
              <a:ext uri="{FF2B5EF4-FFF2-40B4-BE49-F238E27FC236}">
                <a16:creationId xmlns:a16="http://schemas.microsoft.com/office/drawing/2014/main" id="{E45A800D-FE2F-0544-8B69-CAB13E4A701A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88" name="زيادة٤">
            <a:extLst>
              <a:ext uri="{FF2B5EF4-FFF2-40B4-BE49-F238E27FC236}">
                <a16:creationId xmlns:a16="http://schemas.microsoft.com/office/drawing/2014/main" id="{3DB20CEC-39F6-074F-B326-07D37C7E1DEB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89" name="زيادة٢">
            <a:extLst>
              <a:ext uri="{FF2B5EF4-FFF2-40B4-BE49-F238E27FC236}">
                <a16:creationId xmlns:a16="http://schemas.microsoft.com/office/drawing/2014/main" id="{EF8D9049-069A-C24F-A31C-21A6F250F804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0" name="زيادة٢٠">
            <a:extLst>
              <a:ext uri="{FF2B5EF4-FFF2-40B4-BE49-F238E27FC236}">
                <a16:creationId xmlns:a16="http://schemas.microsoft.com/office/drawing/2014/main" id="{812BF1EF-F3A1-A442-A657-0836FA847A10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1" name="زيادة١٨">
            <a:extLst>
              <a:ext uri="{FF2B5EF4-FFF2-40B4-BE49-F238E27FC236}">
                <a16:creationId xmlns:a16="http://schemas.microsoft.com/office/drawing/2014/main" id="{F583DCDF-FD37-D741-9E30-A56F06B89AA3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>
                <a:ln/>
                <a:solidFill>
                  <a:srgbClr val="E20807"/>
                </a:solidFill>
              </a:rPr>
              <a:t>+</a:t>
            </a:r>
            <a:endParaRPr lang="ar-OM" sz="7200" b="1" dirty="0">
              <a:ln/>
              <a:solidFill>
                <a:srgbClr val="E20807"/>
              </a:solidFill>
            </a:endParaRPr>
          </a:p>
        </p:txBody>
      </p:sp>
      <p:sp>
        <p:nvSpPr>
          <p:cNvPr id="92" name="زيادة١٦">
            <a:extLst>
              <a:ext uri="{FF2B5EF4-FFF2-40B4-BE49-F238E27FC236}">
                <a16:creationId xmlns:a16="http://schemas.microsoft.com/office/drawing/2014/main" id="{B9553D03-3F85-CE43-A7BD-8C6FF111FF7F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3" name="زيادة١٤">
            <a:extLst>
              <a:ext uri="{FF2B5EF4-FFF2-40B4-BE49-F238E27FC236}">
                <a16:creationId xmlns:a16="http://schemas.microsoft.com/office/drawing/2014/main" id="{996CC96B-ADD0-1B40-97E2-96321B290222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4" name="زيادة٢٠">
            <a:extLst>
              <a:ext uri="{FF2B5EF4-FFF2-40B4-BE49-F238E27FC236}">
                <a16:creationId xmlns:a16="http://schemas.microsoft.com/office/drawing/2014/main" id="{C0D50AA1-C336-0147-BE35-6903B5CA3871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5" name="زيادة٣٠">
            <a:extLst>
              <a:ext uri="{FF2B5EF4-FFF2-40B4-BE49-F238E27FC236}">
                <a16:creationId xmlns:a16="http://schemas.microsoft.com/office/drawing/2014/main" id="{C2F1561C-5E2B-E649-9C8E-C61FF19B5744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6" name="زيادة٢٨">
            <a:extLst>
              <a:ext uri="{FF2B5EF4-FFF2-40B4-BE49-F238E27FC236}">
                <a16:creationId xmlns:a16="http://schemas.microsoft.com/office/drawing/2014/main" id="{BDBCF6E2-99C1-F24C-A05B-AA431A96D12A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7" name="زيادة٢٦">
            <a:extLst>
              <a:ext uri="{FF2B5EF4-FFF2-40B4-BE49-F238E27FC236}">
                <a16:creationId xmlns:a16="http://schemas.microsoft.com/office/drawing/2014/main" id="{FC14EE24-53A7-0446-A0C1-111F64A375AD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8" name="زياد٢٤">
            <a:extLst>
              <a:ext uri="{FF2B5EF4-FFF2-40B4-BE49-F238E27FC236}">
                <a16:creationId xmlns:a16="http://schemas.microsoft.com/office/drawing/2014/main" id="{EBBFB208-7E14-B244-B8A9-6632C20835E6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99" name="زياد٢٢">
            <a:extLst>
              <a:ext uri="{FF2B5EF4-FFF2-40B4-BE49-F238E27FC236}">
                <a16:creationId xmlns:a16="http://schemas.microsoft.com/office/drawing/2014/main" id="{030FBDF2-D6DB-BC4F-89D0-3C2E6AC7AB0E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0" name="زيادة٤٠">
            <a:extLst>
              <a:ext uri="{FF2B5EF4-FFF2-40B4-BE49-F238E27FC236}">
                <a16:creationId xmlns:a16="http://schemas.microsoft.com/office/drawing/2014/main" id="{120F8CD8-52C3-C545-8E36-0C3646290938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1" name="زيادة٣٨">
            <a:extLst>
              <a:ext uri="{FF2B5EF4-FFF2-40B4-BE49-F238E27FC236}">
                <a16:creationId xmlns:a16="http://schemas.microsoft.com/office/drawing/2014/main" id="{93C73859-91BE-164F-A266-F8715A56183D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2" name="زيادة٣٦">
            <a:extLst>
              <a:ext uri="{FF2B5EF4-FFF2-40B4-BE49-F238E27FC236}">
                <a16:creationId xmlns:a16="http://schemas.microsoft.com/office/drawing/2014/main" id="{73FE50B8-FD49-2040-9FBB-D86FCA054630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3" name="زيادة٣٤">
            <a:extLst>
              <a:ext uri="{FF2B5EF4-FFF2-40B4-BE49-F238E27FC236}">
                <a16:creationId xmlns:a16="http://schemas.microsoft.com/office/drawing/2014/main" id="{6182C6F6-947E-804E-9A0A-0116E28ED053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4" name="زيادة٣٢">
            <a:extLst>
              <a:ext uri="{FF2B5EF4-FFF2-40B4-BE49-F238E27FC236}">
                <a16:creationId xmlns:a16="http://schemas.microsoft.com/office/drawing/2014/main" id="{21487F95-7540-7643-9040-81DFE39CFE7D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5" name="زيادة٥٠">
            <a:extLst>
              <a:ext uri="{FF2B5EF4-FFF2-40B4-BE49-F238E27FC236}">
                <a16:creationId xmlns:a16="http://schemas.microsoft.com/office/drawing/2014/main" id="{30A9DF51-5031-D748-BD8C-42470C303188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6" name="زيادة٤٨">
            <a:extLst>
              <a:ext uri="{FF2B5EF4-FFF2-40B4-BE49-F238E27FC236}">
                <a16:creationId xmlns:a16="http://schemas.microsoft.com/office/drawing/2014/main" id="{6E279B97-D588-D342-8FDA-2BD0CF8C7AD0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7" name="زيادة٤٦">
            <a:extLst>
              <a:ext uri="{FF2B5EF4-FFF2-40B4-BE49-F238E27FC236}">
                <a16:creationId xmlns:a16="http://schemas.microsoft.com/office/drawing/2014/main" id="{2CF55FD5-4769-9741-991B-02C947E8843E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8" name="زيادة٤٤">
            <a:extLst>
              <a:ext uri="{FF2B5EF4-FFF2-40B4-BE49-F238E27FC236}">
                <a16:creationId xmlns:a16="http://schemas.microsoft.com/office/drawing/2014/main" id="{9EBD83A1-D0DA-6944-9DFC-B4B6C123025E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09" name="زيادة٤٢">
            <a:extLst>
              <a:ext uri="{FF2B5EF4-FFF2-40B4-BE49-F238E27FC236}">
                <a16:creationId xmlns:a16="http://schemas.microsoft.com/office/drawing/2014/main" id="{80CEF375-B5F4-A745-A014-AC11E718ED99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10" name="زيادة٥٦">
            <a:extLst>
              <a:ext uri="{FF2B5EF4-FFF2-40B4-BE49-F238E27FC236}">
                <a16:creationId xmlns:a16="http://schemas.microsoft.com/office/drawing/2014/main" id="{9744192C-E714-F04E-A7C9-FD193A9FA80E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11" name="زيادة٥٤">
            <a:extLst>
              <a:ext uri="{FF2B5EF4-FFF2-40B4-BE49-F238E27FC236}">
                <a16:creationId xmlns:a16="http://schemas.microsoft.com/office/drawing/2014/main" id="{D91E315C-66BF-8C47-B0C6-B9FD5ADAD479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12" name="زيادة٥٢">
            <a:extLst>
              <a:ext uri="{FF2B5EF4-FFF2-40B4-BE49-F238E27FC236}">
                <a16:creationId xmlns:a16="http://schemas.microsoft.com/office/drawing/2014/main" id="{91936A05-168C-0C4B-9C12-417AD0095899}"/>
              </a:ext>
            </a:extLst>
          </p:cNvPr>
          <p:cNvSpPr/>
          <p:nvPr/>
        </p:nvSpPr>
        <p:spPr>
          <a:xfrm>
            <a:off x="6067839" y="3463820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rgbClr val="E20807"/>
                </a:solidFill>
              </a:rPr>
              <a:t>+</a:t>
            </a:r>
          </a:p>
        </p:txBody>
      </p:sp>
      <p:sp>
        <p:nvSpPr>
          <p:cNvPr id="141" name="زيادة١٠">
            <a:extLst>
              <a:ext uri="{FF2B5EF4-FFF2-40B4-BE49-F238E27FC236}">
                <a16:creationId xmlns:a16="http://schemas.microsoft.com/office/drawing/2014/main" id="{D5D26269-9B43-8649-91D2-DB52EC54DF5C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2" name="زيادة٨">
            <a:extLst>
              <a:ext uri="{FF2B5EF4-FFF2-40B4-BE49-F238E27FC236}">
                <a16:creationId xmlns:a16="http://schemas.microsoft.com/office/drawing/2014/main" id="{947450F2-E7A4-B24A-99C2-C0EDFD432C8F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3" name="زيادة٦">
            <a:extLst>
              <a:ext uri="{FF2B5EF4-FFF2-40B4-BE49-F238E27FC236}">
                <a16:creationId xmlns:a16="http://schemas.microsoft.com/office/drawing/2014/main" id="{FBA03106-4F98-0546-B5B5-ACBC2F295DD0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4" name="زيادة٤">
            <a:extLst>
              <a:ext uri="{FF2B5EF4-FFF2-40B4-BE49-F238E27FC236}">
                <a16:creationId xmlns:a16="http://schemas.microsoft.com/office/drawing/2014/main" id="{573B8C8A-FC91-8341-9BD1-085327875B8C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tIns="0" bIns="0" rtlCol="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5" name="زيادة٢">
            <a:extLst>
              <a:ext uri="{FF2B5EF4-FFF2-40B4-BE49-F238E27FC236}">
                <a16:creationId xmlns:a16="http://schemas.microsoft.com/office/drawing/2014/main" id="{B98C01DD-AE34-1C40-AEA5-9BD2469700E2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6" name="زيادة٢٠">
            <a:extLst>
              <a:ext uri="{FF2B5EF4-FFF2-40B4-BE49-F238E27FC236}">
                <a16:creationId xmlns:a16="http://schemas.microsoft.com/office/drawing/2014/main" id="{018338FD-40E2-834D-812D-36371B1A463D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7" name="زيادة١٨">
            <a:extLst>
              <a:ext uri="{FF2B5EF4-FFF2-40B4-BE49-F238E27FC236}">
                <a16:creationId xmlns:a16="http://schemas.microsoft.com/office/drawing/2014/main" id="{4C59936C-0F9C-3D45-8FD3-728AC08177B8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>
                <a:ln/>
                <a:solidFill>
                  <a:schemeClr val="bg1"/>
                </a:solidFill>
              </a:rPr>
              <a:t>+</a:t>
            </a:r>
            <a:endParaRPr lang="ar-OM" sz="7200" b="1" dirty="0">
              <a:ln/>
              <a:solidFill>
                <a:schemeClr val="bg1"/>
              </a:solidFill>
            </a:endParaRPr>
          </a:p>
        </p:txBody>
      </p:sp>
      <p:sp>
        <p:nvSpPr>
          <p:cNvPr id="148" name="زيادة١٦">
            <a:extLst>
              <a:ext uri="{FF2B5EF4-FFF2-40B4-BE49-F238E27FC236}">
                <a16:creationId xmlns:a16="http://schemas.microsoft.com/office/drawing/2014/main" id="{DA3E0F32-59B9-5343-BBE9-AD9EFE69F691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9" name="زيادة١٤">
            <a:extLst>
              <a:ext uri="{FF2B5EF4-FFF2-40B4-BE49-F238E27FC236}">
                <a16:creationId xmlns:a16="http://schemas.microsoft.com/office/drawing/2014/main" id="{D9DC3043-5B67-E64A-9EED-56B7FB1E6DA2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0" name="زيادة٢٠">
            <a:extLst>
              <a:ext uri="{FF2B5EF4-FFF2-40B4-BE49-F238E27FC236}">
                <a16:creationId xmlns:a16="http://schemas.microsoft.com/office/drawing/2014/main" id="{050F5967-A3F1-DB4E-ADAD-FF6DF5132B99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1" name="زيادة٣٠">
            <a:extLst>
              <a:ext uri="{FF2B5EF4-FFF2-40B4-BE49-F238E27FC236}">
                <a16:creationId xmlns:a16="http://schemas.microsoft.com/office/drawing/2014/main" id="{8D9C2BD7-F554-2843-969D-5D05DFEA7C10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2" name="زيادة٢٨">
            <a:extLst>
              <a:ext uri="{FF2B5EF4-FFF2-40B4-BE49-F238E27FC236}">
                <a16:creationId xmlns:a16="http://schemas.microsoft.com/office/drawing/2014/main" id="{BA4DFA4C-42E3-764C-A966-0446B6416EB3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3" name="زيادة٢٦">
            <a:extLst>
              <a:ext uri="{FF2B5EF4-FFF2-40B4-BE49-F238E27FC236}">
                <a16:creationId xmlns:a16="http://schemas.microsoft.com/office/drawing/2014/main" id="{52A93945-32A9-F441-B197-52073CB6FC09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4" name="زياد٢٤">
            <a:extLst>
              <a:ext uri="{FF2B5EF4-FFF2-40B4-BE49-F238E27FC236}">
                <a16:creationId xmlns:a16="http://schemas.microsoft.com/office/drawing/2014/main" id="{55F78A4B-1FB7-AD46-A407-C51852A5D9B0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5" name="زياد٢٢">
            <a:extLst>
              <a:ext uri="{FF2B5EF4-FFF2-40B4-BE49-F238E27FC236}">
                <a16:creationId xmlns:a16="http://schemas.microsoft.com/office/drawing/2014/main" id="{EE8F3FDE-1E57-7448-AD20-18B7D92C65C8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6" name="زيادة٤٠">
            <a:extLst>
              <a:ext uri="{FF2B5EF4-FFF2-40B4-BE49-F238E27FC236}">
                <a16:creationId xmlns:a16="http://schemas.microsoft.com/office/drawing/2014/main" id="{DF6B38CE-3CC8-B84C-80C3-1A422ED781CA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7" name="زيادة٣٨">
            <a:extLst>
              <a:ext uri="{FF2B5EF4-FFF2-40B4-BE49-F238E27FC236}">
                <a16:creationId xmlns:a16="http://schemas.microsoft.com/office/drawing/2014/main" id="{6877F348-A246-8048-8527-CE35E0FF59A1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8" name="زيادة٣٦">
            <a:extLst>
              <a:ext uri="{FF2B5EF4-FFF2-40B4-BE49-F238E27FC236}">
                <a16:creationId xmlns:a16="http://schemas.microsoft.com/office/drawing/2014/main" id="{64E468E0-F057-AB40-AC14-9CD5532D9776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59" name="زيادة٣٤">
            <a:extLst>
              <a:ext uri="{FF2B5EF4-FFF2-40B4-BE49-F238E27FC236}">
                <a16:creationId xmlns:a16="http://schemas.microsoft.com/office/drawing/2014/main" id="{18458986-DD1F-4946-A146-9425F0594BC9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0" name="زيادة٣٢">
            <a:extLst>
              <a:ext uri="{FF2B5EF4-FFF2-40B4-BE49-F238E27FC236}">
                <a16:creationId xmlns:a16="http://schemas.microsoft.com/office/drawing/2014/main" id="{B1FE6F5E-68A6-E24A-916C-6448A7BE321D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1" name="زيادة٥٠">
            <a:extLst>
              <a:ext uri="{FF2B5EF4-FFF2-40B4-BE49-F238E27FC236}">
                <a16:creationId xmlns:a16="http://schemas.microsoft.com/office/drawing/2014/main" id="{B7EDD8BC-EF96-8645-BF3B-5F12CD03B2C8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2" name="زيادة٤٨">
            <a:extLst>
              <a:ext uri="{FF2B5EF4-FFF2-40B4-BE49-F238E27FC236}">
                <a16:creationId xmlns:a16="http://schemas.microsoft.com/office/drawing/2014/main" id="{67D7FE2F-4939-1A48-8DDF-D4ACC38E83EE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3" name="زيادة٤٦">
            <a:extLst>
              <a:ext uri="{FF2B5EF4-FFF2-40B4-BE49-F238E27FC236}">
                <a16:creationId xmlns:a16="http://schemas.microsoft.com/office/drawing/2014/main" id="{139CBB39-307F-2845-AC5D-9E53921F3437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4" name="زيادة٤٤">
            <a:extLst>
              <a:ext uri="{FF2B5EF4-FFF2-40B4-BE49-F238E27FC236}">
                <a16:creationId xmlns:a16="http://schemas.microsoft.com/office/drawing/2014/main" id="{2118D47B-1605-F44F-9706-354B746AAD37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5" name="زيادة٤٢">
            <a:extLst>
              <a:ext uri="{FF2B5EF4-FFF2-40B4-BE49-F238E27FC236}">
                <a16:creationId xmlns:a16="http://schemas.microsoft.com/office/drawing/2014/main" id="{C801C75C-EA53-6D49-82DD-9CEA29C9F30D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6" name="زيادة٥٦">
            <a:extLst>
              <a:ext uri="{FF2B5EF4-FFF2-40B4-BE49-F238E27FC236}">
                <a16:creationId xmlns:a16="http://schemas.microsoft.com/office/drawing/2014/main" id="{78AA500F-41A7-3D49-A03A-0E1EB5029892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7" name="زيادة٥٤">
            <a:extLst>
              <a:ext uri="{FF2B5EF4-FFF2-40B4-BE49-F238E27FC236}">
                <a16:creationId xmlns:a16="http://schemas.microsoft.com/office/drawing/2014/main" id="{59B12C17-5B0E-2F49-B908-496ABDC359B8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8" name="زيادة٥٢">
            <a:extLst>
              <a:ext uri="{FF2B5EF4-FFF2-40B4-BE49-F238E27FC236}">
                <a16:creationId xmlns:a16="http://schemas.microsoft.com/office/drawing/2014/main" id="{68DFA85A-A6E5-864D-A407-CB75D315AD23}"/>
              </a:ext>
            </a:extLst>
          </p:cNvPr>
          <p:cNvSpPr/>
          <p:nvPr/>
        </p:nvSpPr>
        <p:spPr>
          <a:xfrm>
            <a:off x="3694372" y="3775105"/>
            <a:ext cx="900000" cy="720000"/>
          </a:xfrm>
          <a:prstGeom prst="rect">
            <a:avLst/>
          </a:prstGeom>
          <a:solidFill>
            <a:srgbClr val="B0860F">
              <a:alpha val="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800100"/>
          </a:effectLst>
          <a:scene3d>
            <a:camera prst="perspectiveAbove"/>
            <a:lightRig rig="flat" dir="t"/>
          </a:scene3d>
          <a:sp3d z="101600" prstMaterial="dkEdge">
            <a:bevelT prst="convex"/>
            <a:bevelB w="44450" h="44450"/>
            <a:extrusionClr>
              <a:schemeClr val="bg1">
                <a:lumMod val="85000"/>
              </a:schemeClr>
            </a:extrusionClr>
            <a:contourClr>
              <a:schemeClr val="tx1">
                <a:lumMod val="50000"/>
                <a:lumOff val="5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0" numCol="1" spcCol="0" rtlCol="1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OM" sz="7200" b="1" dirty="0">
                <a:ln/>
                <a:solidFill>
                  <a:schemeClr val="bg1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37902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2" fill="hold">
                      <p:stCondLst>
                        <p:cond delay="0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9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6" fill="hold">
                      <p:stCondLst>
                        <p:cond delay="0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0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7" fill="hold">
                      <p:stCondLst>
                        <p:cond delay="0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1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8" fill="hold">
                      <p:stCondLst>
                        <p:cond delay="0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2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9" fill="hold">
                      <p:stCondLst>
                        <p:cond delay="0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39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0" fill="hold">
                      <p:stCondLst>
                        <p:cond delay="0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5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1" fill="hold">
                      <p:stCondLst>
                        <p:cond delay="0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461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2" fill="hold">
                      <p:stCondLst>
                        <p:cond delay="0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7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3" fill="hold">
                      <p:stCondLst>
                        <p:cond delay="0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83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4" fill="hold">
                      <p:stCondLst>
                        <p:cond delay="0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>
                      <p:stCondLst>
                        <p:cond delay="0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1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7" fill="hold">
                      <p:stCondLst>
                        <p:cond delay="0"/>
                      </p:stCondLst>
                      <p:childTnLst>
                        <p:par>
                          <p:cTn id="518" fill="hold">
                            <p:stCondLst>
                              <p:cond delay="0"/>
                            </p:stCondLst>
                            <p:childTnLst>
                              <p:par>
                                <p:cTn id="5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2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8" fill="hold">
                      <p:stCondLst>
                        <p:cond delay="0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4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0" fill="hold">
                      <p:stCondLst>
                        <p:cond delay="0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>
                      <p:stCondLst>
                        <p:cond delay="0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71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2" fill="hold">
                      <p:stCondLst>
                        <p:cond delay="0"/>
                      </p:stCondLst>
                      <p:childTnLst>
                        <p:par>
                          <p:cTn id="573" fill="hold">
                            <p:stCondLst>
                              <p:cond delay="0"/>
                            </p:stCondLst>
                            <p:childTnLst>
                              <p:par>
                                <p:cTn id="5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8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3" fill="hold">
                      <p:stCondLst>
                        <p:cond delay="0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9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4" fill="hold">
                      <p:stCondLst>
                        <p:cond delay="0"/>
                      </p:stCondLst>
                      <p:childTnLst>
                        <p:par>
                          <p:cTn id="595" fill="hold">
                            <p:stCondLst>
                              <p:cond delay="0"/>
                            </p:stCondLst>
                            <p:childTnLst>
                              <p:par>
                                <p:cTn id="5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04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5" fill="hold">
                      <p:stCondLst>
                        <p:cond delay="0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611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2" fill="hold">
                      <p:stCondLst>
                        <p:cond delay="0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620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1" fill="hold">
                      <p:stCondLst>
                        <p:cond delay="0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631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2" fill="hold">
                      <p:stCondLst>
                        <p:cond delay="0"/>
                      </p:stCondLst>
                      <p:childTnLst>
                        <p:par>
                          <p:cTn id="633" fill="hold">
                            <p:stCondLst>
                              <p:cond delay="0"/>
                            </p:stCondLst>
                            <p:childTnLst>
                              <p:par>
                                <p:cTn id="6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64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3" fill="hold">
                      <p:stCondLst>
                        <p:cond delay="0"/>
                      </p:stCondLst>
                      <p:childTnLst>
                        <p:par>
                          <p:cTn id="644" fill="hold">
                            <p:stCondLst>
                              <p:cond delay="0"/>
                            </p:stCondLst>
                            <p:childTnLst>
                              <p:par>
                                <p:cTn id="6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53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4" fill="hold">
                      <p:stCondLst>
                        <p:cond delay="0"/>
                      </p:stCondLst>
                      <p:childTnLst>
                        <p:par>
                          <p:cTn id="655" fill="hold">
                            <p:stCondLst>
                              <p:cond delay="0"/>
                            </p:stCondLst>
                            <p:childTnLst>
                              <p:par>
                                <p:cTn id="6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664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5" fill="hold">
                      <p:stCondLst>
                        <p:cond delay="0"/>
                      </p:stCondLst>
                      <p:childTnLst>
                        <p:par>
                          <p:cTn id="666" fill="hold">
                            <p:stCondLst>
                              <p:cond delay="0"/>
                            </p:stCondLst>
                            <p:childTnLst>
                              <p:par>
                                <p:cTn id="6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675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6" fill="hold">
                      <p:stCondLst>
                        <p:cond delay="0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686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7" fill="hold">
                      <p:stCondLst>
                        <p:cond delay="0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697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8" fill="hold">
                      <p:stCondLst>
                        <p:cond delay="0"/>
                      </p:stCondLst>
                      <p:childTnLst>
                        <p:par>
                          <p:cTn id="699" fill="hold">
                            <p:stCondLst>
                              <p:cond delay="0"/>
                            </p:stCondLst>
                            <p:childTnLst>
                              <p:par>
                                <p:cTn id="7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708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9" fill="hold">
                      <p:stCondLst>
                        <p:cond delay="0"/>
                      </p:stCondLst>
                      <p:childTnLst>
                        <p:par>
                          <p:cTn id="710" fill="hold">
                            <p:stCondLst>
                              <p:cond delay="0"/>
                            </p:stCondLst>
                            <p:childTnLst>
                              <p:par>
                                <p:cTn id="7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71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0" fill="hold">
                      <p:stCondLst>
                        <p:cond delay="0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730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1" fill="hold">
                      <p:stCondLst>
                        <p:cond delay="0"/>
                      </p:stCondLst>
                      <p:childTnLst>
                        <p:par>
                          <p:cTn id="732" fill="hold">
                            <p:stCondLst>
                              <p:cond delay="0"/>
                            </p:stCondLst>
                            <p:childTnLst>
                              <p:par>
                                <p:cTn id="7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741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2" fill="hold">
                      <p:stCondLst>
                        <p:cond delay="0"/>
                      </p:stCondLst>
                      <p:childTnLst>
                        <p:par>
                          <p:cTn id="743" fill="hold">
                            <p:stCondLst>
                              <p:cond delay="0"/>
                            </p:stCondLst>
                            <p:childTnLst>
                              <p:par>
                                <p:cTn id="7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75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3" fill="hold">
                      <p:stCondLst>
                        <p:cond delay="0"/>
                      </p:stCondLst>
                      <p:childTnLst>
                        <p:par>
                          <p:cTn id="754" fill="hold">
                            <p:stCondLst>
                              <p:cond delay="0"/>
                            </p:stCondLst>
                            <p:childTnLst>
                              <p:par>
                                <p:cTn id="7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763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4" fill="hold">
                      <p:stCondLst>
                        <p:cond delay="0"/>
                      </p:stCondLst>
                      <p:childTnLst>
                        <p:par>
                          <p:cTn id="765" fill="hold">
                            <p:stCondLst>
                              <p:cond delay="0"/>
                            </p:stCondLst>
                            <p:childTnLst>
                              <p:par>
                                <p:cTn id="7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774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5" fill="hold">
                      <p:stCondLst>
                        <p:cond delay="0"/>
                      </p:stCondLst>
                      <p:childTnLst>
                        <p:par>
                          <p:cTn id="776" fill="hold">
                            <p:stCondLst>
                              <p:cond delay="0"/>
                            </p:stCondLst>
                            <p:childTnLst>
                              <p:par>
                                <p:cTn id="7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785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6" fill="hold">
                      <p:stCondLst>
                        <p:cond delay="0"/>
                      </p:stCondLst>
                      <p:childTnLst>
                        <p:par>
                          <p:cTn id="787" fill="hold">
                            <p:stCondLst>
                              <p:cond delay="0"/>
                            </p:stCondLst>
                            <p:childTnLst>
                              <p:par>
                                <p:cTn id="7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796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7" fill="hold">
                      <p:stCondLst>
                        <p:cond delay="0"/>
                      </p:stCondLst>
                      <p:childTnLst>
                        <p:par>
                          <p:cTn id="798" fill="hold">
                            <p:stCondLst>
                              <p:cond delay="0"/>
                            </p:stCondLst>
                            <p:childTnLst>
                              <p:par>
                                <p:cTn id="7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807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8" fill="hold">
                      <p:stCondLst>
                        <p:cond delay="0"/>
                      </p:stCondLst>
                      <p:childTnLst>
                        <p:par>
                          <p:cTn id="809" fill="hold">
                            <p:stCondLst>
                              <p:cond delay="0"/>
                            </p:stCondLst>
                            <p:childTnLst>
                              <p:par>
                                <p:cTn id="8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818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9" fill="hold">
                      <p:stCondLst>
                        <p:cond delay="0"/>
                      </p:stCondLst>
                      <p:childTnLst>
                        <p:par>
                          <p:cTn id="820" fill="hold">
                            <p:stCondLst>
                              <p:cond delay="0"/>
                            </p:stCondLst>
                            <p:childTnLst>
                              <p:par>
                                <p:cTn id="8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829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0" fill="hold">
                      <p:stCondLst>
                        <p:cond delay="0"/>
                      </p:stCondLst>
                      <p:childTnLst>
                        <p:par>
                          <p:cTn id="831" fill="hold">
                            <p:stCondLst>
                              <p:cond delay="0"/>
                            </p:stCondLst>
                            <p:childTnLst>
                              <p:par>
                                <p:cTn id="8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840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1" fill="hold">
                      <p:stCondLst>
                        <p:cond delay="0"/>
                      </p:stCondLst>
                      <p:childTnLst>
                        <p:par>
                          <p:cTn id="842" fill="hold">
                            <p:stCondLst>
                              <p:cond delay="0"/>
                            </p:stCondLst>
                            <p:childTnLst>
                              <p:par>
                                <p:cTn id="8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851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2" fill="hold">
                      <p:stCondLst>
                        <p:cond delay="0"/>
                      </p:stCondLst>
                      <p:childTnLst>
                        <p:par>
                          <p:cTn id="853" fill="hold">
                            <p:stCondLst>
                              <p:cond delay="0"/>
                            </p:stCondLst>
                            <p:childTnLst>
                              <p:par>
                                <p:cTn id="8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862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3" fill="hold">
                      <p:stCondLst>
                        <p:cond delay="0"/>
                      </p:stCondLst>
                      <p:childTnLst>
                        <p:par>
                          <p:cTn id="864" fill="hold">
                            <p:stCondLst>
                              <p:cond delay="0"/>
                            </p:stCondLst>
                            <p:childTnLst>
                              <p:par>
                                <p:cTn id="8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873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4" fill="hold">
                      <p:stCondLst>
                        <p:cond delay="0"/>
                      </p:stCondLst>
                      <p:childTnLst>
                        <p:par>
                          <p:cTn id="875" fill="hold">
                            <p:stCondLst>
                              <p:cond delay="0"/>
                            </p:stCondLst>
                            <p:childTnLst>
                              <p:par>
                                <p:cTn id="8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884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5" fill="hold">
                      <p:stCondLst>
                        <p:cond delay="0"/>
                      </p:stCondLst>
                      <p:childTnLst>
                        <p:par>
                          <p:cTn id="886" fill="hold">
                            <p:stCondLst>
                              <p:cond delay="0"/>
                            </p:stCondLst>
                            <p:childTnLst>
                              <p:par>
                                <p:cTn id="8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895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6" fill="hold">
                      <p:stCondLst>
                        <p:cond delay="0"/>
                      </p:stCondLst>
                      <p:childTnLst>
                        <p:par>
                          <p:cTn id="897" fill="hold">
                            <p:stCondLst>
                              <p:cond delay="0"/>
                            </p:stCondLst>
                            <p:childTnLst>
                              <p:par>
                                <p:cTn id="8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906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7" fill="hold">
                      <p:stCondLst>
                        <p:cond delay="0"/>
                      </p:stCondLst>
                      <p:childTnLst>
                        <p:par>
                          <p:cTn id="908" fill="hold">
                            <p:stCondLst>
                              <p:cond delay="0"/>
                            </p:stCondLst>
                            <p:childTnLst>
                              <p:par>
                                <p:cTn id="9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81" grpId="0"/>
      <p:bldP spid="82" grpId="0"/>
      <p:bldP spid="82" grpId="1"/>
      <p:bldP spid="83" grpId="0"/>
      <p:bldP spid="83" grpId="1"/>
      <p:bldP spid="113" grpId="0"/>
      <p:bldP spid="113" grpId="1"/>
      <p:bldP spid="114" grpId="0"/>
      <p:bldP spid="114" grpId="1"/>
      <p:bldP spid="115" grpId="0"/>
      <p:bldP spid="115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  <p:bldP spid="124" grpId="0"/>
      <p:bldP spid="124" grpId="1"/>
      <p:bldP spid="125" grpId="0"/>
      <p:bldP spid="125" grpId="1"/>
      <p:bldP spid="126" grpId="0"/>
      <p:bldP spid="126" grpId="1"/>
      <p:bldP spid="127" grpId="0"/>
      <p:bldP spid="127" grpId="1"/>
      <p:bldP spid="128" grpId="0"/>
      <p:bldP spid="128" grpId="1"/>
      <p:bldP spid="129" grpId="0"/>
      <p:bldP spid="129" grpId="1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8" grpId="0"/>
      <p:bldP spid="139" grpId="0"/>
      <p:bldP spid="139" grpId="1"/>
      <p:bldP spid="140" grpId="0"/>
      <p:bldP spid="140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  <p:bldP spid="175" grpId="1"/>
      <p:bldP spid="176" grpId="0"/>
      <p:bldP spid="176" grpId="1"/>
      <p:bldP spid="177" grpId="0"/>
      <p:bldP spid="177" grpId="1"/>
      <p:bldP spid="178" grpId="0"/>
      <p:bldP spid="178" grpId="1"/>
      <p:bldP spid="179" grpId="0"/>
      <p:bldP spid="179" grpId="1"/>
      <p:bldP spid="180" grpId="0"/>
      <p:bldP spid="180" grpId="1"/>
      <p:bldP spid="181" grpId="0"/>
      <p:bldP spid="181" grpId="1"/>
      <p:bldP spid="182" grpId="0"/>
      <p:bldP spid="182" grpId="1"/>
      <p:bldP spid="183" grpId="0"/>
      <p:bldP spid="183" grpId="1"/>
      <p:bldP spid="184" grpId="0"/>
      <p:bldP spid="184" grpId="1"/>
      <p:bldP spid="185" grpId="0"/>
      <p:bldP spid="185" grpId="1"/>
      <p:bldP spid="186" grpId="0"/>
      <p:bldP spid="186" grpId="1"/>
      <p:bldP spid="187" grpId="0"/>
      <p:bldP spid="187" grpId="1"/>
      <p:bldP spid="188" grpId="0"/>
      <p:bldP spid="188" grpId="1"/>
      <p:bldP spid="189" grpId="0"/>
      <p:bldP spid="189" grpId="1"/>
      <p:bldP spid="190" grpId="0"/>
      <p:bldP spid="190" grpId="1"/>
      <p:bldP spid="191" grpId="0"/>
      <p:bldP spid="191" grpId="1"/>
      <p:bldP spid="192" grpId="0"/>
      <p:bldP spid="192" grpId="1"/>
      <p:bldP spid="193" grpId="0"/>
      <p:bldP spid="193" grpId="1"/>
      <p:bldP spid="194" grpId="0"/>
      <p:bldP spid="195" grpId="0"/>
      <p:bldP spid="195" grpId="1"/>
      <p:bldP spid="196" grpId="0"/>
      <p:bldP spid="196" grpId="1"/>
      <p:bldP spid="208" grpId="0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9" grpId="0" animBg="1"/>
      <p:bldP spid="79" grpId="1" animBg="1"/>
      <p:bldP spid="80" grpId="0" animBg="1"/>
      <p:bldP spid="80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1" grpId="0" animBg="1"/>
      <p:bldP spid="111" grpId="1" animBg="1"/>
      <p:bldP spid="112" grpId="0" animBg="1"/>
      <p:bldP spid="112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7" grpId="0" animBg="1"/>
      <p:bldP spid="167" grpId="1" animBg="1"/>
      <p:bldP spid="168" grpId="0" animBg="1"/>
      <p:bldP spid="168" grpId="1" animBg="1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176</Words>
  <Application>Microsoft Macintosh PowerPoint</Application>
  <PresentationFormat>شاشة عريضة</PresentationFormat>
  <Paragraphs>174</Paragraphs>
  <Slides>1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Geeza Pro</vt:lpstr>
      <vt:lpstr>Oswald Light</vt:lpstr>
      <vt:lpstr>نسق Office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mrgan mrgan11</dc:creator>
  <cp:lastModifiedBy>mrgan mrgan11</cp:lastModifiedBy>
  <cp:revision>1</cp:revision>
  <dcterms:created xsi:type="dcterms:W3CDTF">2020-06-07T08:58:22Z</dcterms:created>
  <dcterms:modified xsi:type="dcterms:W3CDTF">2020-06-07T09:02:23Z</dcterms:modified>
</cp:coreProperties>
</file>