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custDataLst>
    <p:tags r:id="rId4"/>
  </p:custDataLst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1CBB6EF-08B3-48A3-B1B3-9AEEE2A289FB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A8FA306-7813-4370-BDFE-4825FEC71B30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442796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040983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241376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6201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67027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27109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567995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199731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99119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344497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155025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623653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A861E-BBDA-4F07-8E4A-F1EC1B41556C}" type="datetimeFigureOut">
              <a:rPr lang="ar-EG" smtClean="0"/>
              <a:t>12/06/1437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C1AFD-8B15-486F-A77B-D0D8EC1E5556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934904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6156176" y="173945"/>
            <a:ext cx="2304256" cy="65556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2800" b="1" dirty="0">
                <a:solidFill>
                  <a:srgbClr val="FF0000"/>
                </a:solidFill>
              </a:rPr>
              <a:t>1.	ا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2.	ب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3.	ت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4.	ث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5.	ج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6.	ح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7.	خ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8.	د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9.	ذ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10.	ر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11.	ز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12.	س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13.	ش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14.	ص</a:t>
            </a:r>
          </a:p>
          <a:p>
            <a:r>
              <a:rPr lang="ar-EG" sz="2800" b="1" dirty="0">
                <a:solidFill>
                  <a:srgbClr val="FF0000"/>
                </a:solidFill>
              </a:rPr>
              <a:t>15.	</a:t>
            </a:r>
            <a:r>
              <a:rPr lang="ar-EG" sz="2800" b="1" dirty="0" smtClean="0">
                <a:solidFill>
                  <a:srgbClr val="FF0000"/>
                </a:solidFill>
              </a:rPr>
              <a:t>ض</a:t>
            </a:r>
            <a:endParaRPr lang="ar-EG" sz="28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032462" y="159385"/>
            <a:ext cx="2700808" cy="489364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2400" b="1" dirty="0">
                <a:solidFill>
                  <a:srgbClr val="0070C0"/>
                </a:solidFill>
              </a:rPr>
              <a:t>16.	ط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17.	ظ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18.	ع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19.	غ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20.	ف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21.	ق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22.	ك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23.	ل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24.	م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25.	ن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26.	ه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27.	و</a:t>
            </a:r>
          </a:p>
          <a:p>
            <a:r>
              <a:rPr lang="ar-EG" sz="2400" b="1" dirty="0">
                <a:solidFill>
                  <a:srgbClr val="0070C0"/>
                </a:solidFill>
              </a:rPr>
              <a:t>28.	ى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1065998" y="5792603"/>
            <a:ext cx="30243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2400" b="1" dirty="0" smtClean="0"/>
              <a:t>ترقيم  مجدى يونس</a:t>
            </a:r>
            <a:endParaRPr lang="ar-EG" sz="24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20109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7</Words>
  <Application>Microsoft Office PowerPoint</Application>
  <PresentationFormat>عرض على الشاشة (3:4)‏</PresentationFormat>
  <Paragraphs>29</Paragraphs>
  <Slides>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نسق Office</vt:lpstr>
      <vt:lpstr>عرض تقديمي في PowerPoint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magdi</dc:creator>
  <cp:lastModifiedBy>magdi</cp:lastModifiedBy>
  <cp:revision>5</cp:revision>
  <dcterms:created xsi:type="dcterms:W3CDTF">2016-03-16T19:02:15Z</dcterms:created>
  <dcterms:modified xsi:type="dcterms:W3CDTF">2016-03-21T00:48:26Z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46D97965-3240-4858-8B87-2F26F0545A97</vt:lpwstr>
  </property>
  <property fmtid="{D5CDD505-2E9C-101B-9397-08002B2CF9AE}" pid="3" name="ArticulatePath">
    <vt:lpwstr>عرض تقديمي1</vt:lpwstr>
  </property>
</Properties>
</file>