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2BAD94-5141-4E78-ACC0-EC4C3DA29173}" v="8" dt="2022-08-29T11:04:02.0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sim Alkarooshi" userId="52210855-bad6-4907-a894-94b26a7e7519" providerId="ADAL" clId="{412BAD94-5141-4E78-ACC0-EC4C3DA29173}"/>
    <pc:docChg chg="custSel addSld delSld modSld">
      <pc:chgData name="Basim Alkarooshi" userId="52210855-bad6-4907-a894-94b26a7e7519" providerId="ADAL" clId="{412BAD94-5141-4E78-ACC0-EC4C3DA29173}" dt="2022-08-29T11:03:33.973" v="31"/>
      <pc:docMkLst>
        <pc:docMk/>
      </pc:docMkLst>
      <pc:sldChg chg="del">
        <pc:chgData name="Basim Alkarooshi" userId="52210855-bad6-4907-a894-94b26a7e7519" providerId="ADAL" clId="{412BAD94-5141-4E78-ACC0-EC4C3DA29173}" dt="2022-08-29T11:01:47.503" v="2" actId="47"/>
        <pc:sldMkLst>
          <pc:docMk/>
          <pc:sldMk cId="863966036" sldId="256"/>
        </pc:sldMkLst>
      </pc:sldChg>
      <pc:sldChg chg="del">
        <pc:chgData name="Basim Alkarooshi" userId="52210855-bad6-4907-a894-94b26a7e7519" providerId="ADAL" clId="{412BAD94-5141-4E78-ACC0-EC4C3DA29173}" dt="2022-08-29T11:01:47.704" v="3" actId="47"/>
        <pc:sldMkLst>
          <pc:docMk/>
          <pc:sldMk cId="3075414691" sldId="257"/>
        </pc:sldMkLst>
      </pc:sldChg>
      <pc:sldChg chg="delSp mod">
        <pc:chgData name="Basim Alkarooshi" userId="52210855-bad6-4907-a894-94b26a7e7519" providerId="ADAL" clId="{412BAD94-5141-4E78-ACC0-EC4C3DA29173}" dt="2022-08-29T11:02:24.680" v="23" actId="478"/>
        <pc:sldMkLst>
          <pc:docMk/>
          <pc:sldMk cId="2564595668" sldId="277"/>
        </pc:sldMkLst>
        <pc:spChg chg="del">
          <ac:chgData name="Basim Alkarooshi" userId="52210855-bad6-4907-a894-94b26a7e7519" providerId="ADAL" clId="{412BAD94-5141-4E78-ACC0-EC4C3DA29173}" dt="2022-08-29T11:02:24.680" v="23" actId="478"/>
          <ac:spMkLst>
            <pc:docMk/>
            <pc:sldMk cId="2564595668" sldId="277"/>
            <ac:spMk id="4" creationId="{4239F35C-6BF2-4771-A266-49FA2F24C9F7}"/>
          </ac:spMkLst>
        </pc:spChg>
      </pc:sldChg>
      <pc:sldChg chg="del">
        <pc:chgData name="Basim Alkarooshi" userId="52210855-bad6-4907-a894-94b26a7e7519" providerId="ADAL" clId="{412BAD94-5141-4E78-ACC0-EC4C3DA29173}" dt="2022-08-29T11:01:47.011" v="0" actId="47"/>
        <pc:sldMkLst>
          <pc:docMk/>
          <pc:sldMk cId="58338878" sldId="278"/>
        </pc:sldMkLst>
      </pc:sldChg>
      <pc:sldChg chg="add">
        <pc:chgData name="Basim Alkarooshi" userId="52210855-bad6-4907-a894-94b26a7e7519" providerId="ADAL" clId="{412BAD94-5141-4E78-ACC0-EC4C3DA29173}" dt="2022-08-29T11:02:36.690" v="24"/>
        <pc:sldMkLst>
          <pc:docMk/>
          <pc:sldMk cId="1222701205" sldId="278"/>
        </pc:sldMkLst>
      </pc:sldChg>
      <pc:sldChg chg="add">
        <pc:chgData name="Basim Alkarooshi" userId="52210855-bad6-4907-a894-94b26a7e7519" providerId="ADAL" clId="{412BAD94-5141-4E78-ACC0-EC4C3DA29173}" dt="2022-08-29T11:02:36.722" v="25"/>
        <pc:sldMkLst>
          <pc:docMk/>
          <pc:sldMk cId="543929920" sldId="279"/>
        </pc:sldMkLst>
      </pc:sldChg>
      <pc:sldChg chg="del">
        <pc:chgData name="Basim Alkarooshi" userId="52210855-bad6-4907-a894-94b26a7e7519" providerId="ADAL" clId="{412BAD94-5141-4E78-ACC0-EC4C3DA29173}" dt="2022-08-29T11:01:47.305" v="1" actId="47"/>
        <pc:sldMkLst>
          <pc:docMk/>
          <pc:sldMk cId="3067650330" sldId="279"/>
        </pc:sldMkLst>
      </pc:sldChg>
      <pc:sldChg chg="add">
        <pc:chgData name="Basim Alkarooshi" userId="52210855-bad6-4907-a894-94b26a7e7519" providerId="ADAL" clId="{412BAD94-5141-4E78-ACC0-EC4C3DA29173}" dt="2022-08-29T11:02:44.437" v="26"/>
        <pc:sldMkLst>
          <pc:docMk/>
          <pc:sldMk cId="1948892361" sldId="280"/>
        </pc:sldMkLst>
      </pc:sldChg>
      <pc:sldChg chg="del">
        <pc:chgData name="Basim Alkarooshi" userId="52210855-bad6-4907-a894-94b26a7e7519" providerId="ADAL" clId="{412BAD94-5141-4E78-ACC0-EC4C3DA29173}" dt="2022-08-29T11:01:47.963" v="4" actId="47"/>
        <pc:sldMkLst>
          <pc:docMk/>
          <pc:sldMk cId="3084500845" sldId="280"/>
        </pc:sldMkLst>
      </pc:sldChg>
      <pc:sldChg chg="del">
        <pc:chgData name="Basim Alkarooshi" userId="52210855-bad6-4907-a894-94b26a7e7519" providerId="ADAL" clId="{412BAD94-5141-4E78-ACC0-EC4C3DA29173}" dt="2022-08-29T11:01:48.218" v="5" actId="47"/>
        <pc:sldMkLst>
          <pc:docMk/>
          <pc:sldMk cId="1584072603" sldId="281"/>
        </pc:sldMkLst>
      </pc:sldChg>
      <pc:sldChg chg="add">
        <pc:chgData name="Basim Alkarooshi" userId="52210855-bad6-4907-a894-94b26a7e7519" providerId="ADAL" clId="{412BAD94-5141-4E78-ACC0-EC4C3DA29173}" dt="2022-08-29T11:02:44.437" v="26"/>
        <pc:sldMkLst>
          <pc:docMk/>
          <pc:sldMk cId="3203682053" sldId="281"/>
        </pc:sldMkLst>
      </pc:sldChg>
      <pc:sldChg chg="add">
        <pc:chgData name="Basim Alkarooshi" userId="52210855-bad6-4907-a894-94b26a7e7519" providerId="ADAL" clId="{412BAD94-5141-4E78-ACC0-EC4C3DA29173}" dt="2022-08-29T11:02:44.437" v="26"/>
        <pc:sldMkLst>
          <pc:docMk/>
          <pc:sldMk cId="2512435067" sldId="282"/>
        </pc:sldMkLst>
      </pc:sldChg>
      <pc:sldChg chg="del">
        <pc:chgData name="Basim Alkarooshi" userId="52210855-bad6-4907-a894-94b26a7e7519" providerId="ADAL" clId="{412BAD94-5141-4E78-ACC0-EC4C3DA29173}" dt="2022-08-29T11:01:48.501" v="6" actId="47"/>
        <pc:sldMkLst>
          <pc:docMk/>
          <pc:sldMk cId="3838652946" sldId="282"/>
        </pc:sldMkLst>
      </pc:sldChg>
      <pc:sldChg chg="add">
        <pc:chgData name="Basim Alkarooshi" userId="52210855-bad6-4907-a894-94b26a7e7519" providerId="ADAL" clId="{412BAD94-5141-4E78-ACC0-EC4C3DA29173}" dt="2022-08-29T11:02:55.855" v="27"/>
        <pc:sldMkLst>
          <pc:docMk/>
          <pc:sldMk cId="864798504" sldId="283"/>
        </pc:sldMkLst>
      </pc:sldChg>
      <pc:sldChg chg="del">
        <pc:chgData name="Basim Alkarooshi" userId="52210855-bad6-4907-a894-94b26a7e7519" providerId="ADAL" clId="{412BAD94-5141-4E78-ACC0-EC4C3DA29173}" dt="2022-08-29T11:01:48.718" v="7" actId="47"/>
        <pc:sldMkLst>
          <pc:docMk/>
          <pc:sldMk cId="3182686840" sldId="283"/>
        </pc:sldMkLst>
      </pc:sldChg>
      <pc:sldChg chg="del">
        <pc:chgData name="Basim Alkarooshi" userId="52210855-bad6-4907-a894-94b26a7e7519" providerId="ADAL" clId="{412BAD94-5141-4E78-ACC0-EC4C3DA29173}" dt="2022-08-29T11:01:48.943" v="8" actId="47"/>
        <pc:sldMkLst>
          <pc:docMk/>
          <pc:sldMk cId="1239659856" sldId="284"/>
        </pc:sldMkLst>
      </pc:sldChg>
      <pc:sldChg chg="add">
        <pc:chgData name="Basim Alkarooshi" userId="52210855-bad6-4907-a894-94b26a7e7519" providerId="ADAL" clId="{412BAD94-5141-4E78-ACC0-EC4C3DA29173}" dt="2022-08-29T11:02:55.855" v="27"/>
        <pc:sldMkLst>
          <pc:docMk/>
          <pc:sldMk cId="2398363909" sldId="284"/>
        </pc:sldMkLst>
      </pc:sldChg>
      <pc:sldChg chg="del">
        <pc:chgData name="Basim Alkarooshi" userId="52210855-bad6-4907-a894-94b26a7e7519" providerId="ADAL" clId="{412BAD94-5141-4E78-ACC0-EC4C3DA29173}" dt="2022-08-29T11:01:49.182" v="9" actId="47"/>
        <pc:sldMkLst>
          <pc:docMk/>
          <pc:sldMk cId="87608945" sldId="285"/>
        </pc:sldMkLst>
      </pc:sldChg>
      <pc:sldChg chg="add">
        <pc:chgData name="Basim Alkarooshi" userId="52210855-bad6-4907-a894-94b26a7e7519" providerId="ADAL" clId="{412BAD94-5141-4E78-ACC0-EC4C3DA29173}" dt="2022-08-29T11:02:55.855" v="27"/>
        <pc:sldMkLst>
          <pc:docMk/>
          <pc:sldMk cId="2678070906" sldId="285"/>
        </pc:sldMkLst>
      </pc:sldChg>
      <pc:sldChg chg="del">
        <pc:chgData name="Basim Alkarooshi" userId="52210855-bad6-4907-a894-94b26a7e7519" providerId="ADAL" clId="{412BAD94-5141-4E78-ACC0-EC4C3DA29173}" dt="2022-08-29T11:01:49.389" v="10" actId="47"/>
        <pc:sldMkLst>
          <pc:docMk/>
          <pc:sldMk cId="1277480184" sldId="286"/>
        </pc:sldMkLst>
      </pc:sldChg>
      <pc:sldChg chg="add">
        <pc:chgData name="Basim Alkarooshi" userId="52210855-bad6-4907-a894-94b26a7e7519" providerId="ADAL" clId="{412BAD94-5141-4E78-ACC0-EC4C3DA29173}" dt="2022-08-29T11:03:00.890" v="28"/>
        <pc:sldMkLst>
          <pc:docMk/>
          <pc:sldMk cId="3364617161" sldId="286"/>
        </pc:sldMkLst>
      </pc:sldChg>
      <pc:sldChg chg="del">
        <pc:chgData name="Basim Alkarooshi" userId="52210855-bad6-4907-a894-94b26a7e7519" providerId="ADAL" clId="{412BAD94-5141-4E78-ACC0-EC4C3DA29173}" dt="2022-08-29T11:01:49.632" v="11" actId="47"/>
        <pc:sldMkLst>
          <pc:docMk/>
          <pc:sldMk cId="842883728" sldId="287"/>
        </pc:sldMkLst>
      </pc:sldChg>
      <pc:sldChg chg="add">
        <pc:chgData name="Basim Alkarooshi" userId="52210855-bad6-4907-a894-94b26a7e7519" providerId="ADAL" clId="{412BAD94-5141-4E78-ACC0-EC4C3DA29173}" dt="2022-08-29T11:03:00.890" v="28"/>
        <pc:sldMkLst>
          <pc:docMk/>
          <pc:sldMk cId="3649075834" sldId="287"/>
        </pc:sldMkLst>
      </pc:sldChg>
      <pc:sldChg chg="del">
        <pc:chgData name="Basim Alkarooshi" userId="52210855-bad6-4907-a894-94b26a7e7519" providerId="ADAL" clId="{412BAD94-5141-4E78-ACC0-EC4C3DA29173}" dt="2022-08-29T11:01:49.883" v="12" actId="47"/>
        <pc:sldMkLst>
          <pc:docMk/>
          <pc:sldMk cId="236722553" sldId="288"/>
        </pc:sldMkLst>
      </pc:sldChg>
      <pc:sldChg chg="add">
        <pc:chgData name="Basim Alkarooshi" userId="52210855-bad6-4907-a894-94b26a7e7519" providerId="ADAL" clId="{412BAD94-5141-4E78-ACC0-EC4C3DA29173}" dt="2022-08-29T11:03:00.890" v="28"/>
        <pc:sldMkLst>
          <pc:docMk/>
          <pc:sldMk cId="3145927437" sldId="288"/>
        </pc:sldMkLst>
      </pc:sldChg>
      <pc:sldChg chg="del">
        <pc:chgData name="Basim Alkarooshi" userId="52210855-bad6-4907-a894-94b26a7e7519" providerId="ADAL" clId="{412BAD94-5141-4E78-ACC0-EC4C3DA29173}" dt="2022-08-29T11:01:50.084" v="13" actId="47"/>
        <pc:sldMkLst>
          <pc:docMk/>
          <pc:sldMk cId="3730953527" sldId="289"/>
        </pc:sldMkLst>
      </pc:sldChg>
      <pc:sldChg chg="modSp add mod">
        <pc:chgData name="Basim Alkarooshi" userId="52210855-bad6-4907-a894-94b26a7e7519" providerId="ADAL" clId="{412BAD94-5141-4E78-ACC0-EC4C3DA29173}" dt="2022-08-29T11:03:14.884" v="30" actId="1076"/>
        <pc:sldMkLst>
          <pc:docMk/>
          <pc:sldMk cId="3958940114" sldId="289"/>
        </pc:sldMkLst>
        <pc:picChg chg="mod">
          <ac:chgData name="Basim Alkarooshi" userId="52210855-bad6-4907-a894-94b26a7e7519" providerId="ADAL" clId="{412BAD94-5141-4E78-ACC0-EC4C3DA29173}" dt="2022-08-29T11:03:14.884" v="30" actId="1076"/>
          <ac:picMkLst>
            <pc:docMk/>
            <pc:sldMk cId="3958940114" sldId="289"/>
            <ac:picMk id="8" creationId="{82F6B655-2CB4-480C-AA36-9B3FB1E584E0}"/>
          </ac:picMkLst>
        </pc:picChg>
      </pc:sldChg>
      <pc:sldChg chg="add">
        <pc:chgData name="Basim Alkarooshi" userId="52210855-bad6-4907-a894-94b26a7e7519" providerId="ADAL" clId="{412BAD94-5141-4E78-ACC0-EC4C3DA29173}" dt="2022-08-29T11:03:03.408" v="29"/>
        <pc:sldMkLst>
          <pc:docMk/>
          <pc:sldMk cId="2176686323" sldId="290"/>
        </pc:sldMkLst>
      </pc:sldChg>
      <pc:sldChg chg="del">
        <pc:chgData name="Basim Alkarooshi" userId="52210855-bad6-4907-a894-94b26a7e7519" providerId="ADAL" clId="{412BAD94-5141-4E78-ACC0-EC4C3DA29173}" dt="2022-08-29T11:01:50.327" v="14" actId="47"/>
        <pc:sldMkLst>
          <pc:docMk/>
          <pc:sldMk cId="2603596829" sldId="290"/>
        </pc:sldMkLst>
      </pc:sldChg>
      <pc:sldChg chg="del">
        <pc:chgData name="Basim Alkarooshi" userId="52210855-bad6-4907-a894-94b26a7e7519" providerId="ADAL" clId="{412BAD94-5141-4E78-ACC0-EC4C3DA29173}" dt="2022-08-29T11:01:50.546" v="15" actId="47"/>
        <pc:sldMkLst>
          <pc:docMk/>
          <pc:sldMk cId="225693608" sldId="291"/>
        </pc:sldMkLst>
      </pc:sldChg>
      <pc:sldChg chg="add">
        <pc:chgData name="Basim Alkarooshi" userId="52210855-bad6-4907-a894-94b26a7e7519" providerId="ADAL" clId="{412BAD94-5141-4E78-ACC0-EC4C3DA29173}" dt="2022-08-29T11:03:03.408" v="29"/>
        <pc:sldMkLst>
          <pc:docMk/>
          <pc:sldMk cId="3073245383" sldId="291"/>
        </pc:sldMkLst>
      </pc:sldChg>
      <pc:sldChg chg="del">
        <pc:chgData name="Basim Alkarooshi" userId="52210855-bad6-4907-a894-94b26a7e7519" providerId="ADAL" clId="{412BAD94-5141-4E78-ACC0-EC4C3DA29173}" dt="2022-08-29T11:01:50.763" v="16" actId="47"/>
        <pc:sldMkLst>
          <pc:docMk/>
          <pc:sldMk cId="2133693975" sldId="292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4168945588" sldId="292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475616871" sldId="293"/>
        </pc:sldMkLst>
      </pc:sldChg>
      <pc:sldChg chg="del">
        <pc:chgData name="Basim Alkarooshi" userId="52210855-bad6-4907-a894-94b26a7e7519" providerId="ADAL" clId="{412BAD94-5141-4E78-ACC0-EC4C3DA29173}" dt="2022-08-29T11:01:51.030" v="17" actId="47"/>
        <pc:sldMkLst>
          <pc:docMk/>
          <pc:sldMk cId="1577599871" sldId="293"/>
        </pc:sldMkLst>
      </pc:sldChg>
      <pc:sldChg chg="del">
        <pc:chgData name="Basim Alkarooshi" userId="52210855-bad6-4907-a894-94b26a7e7519" providerId="ADAL" clId="{412BAD94-5141-4E78-ACC0-EC4C3DA29173}" dt="2022-08-29T11:01:51.333" v="18" actId="47"/>
        <pc:sldMkLst>
          <pc:docMk/>
          <pc:sldMk cId="577151598" sldId="294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2507474097" sldId="294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34324162" sldId="295"/>
        </pc:sldMkLst>
      </pc:sldChg>
      <pc:sldChg chg="del">
        <pc:chgData name="Basim Alkarooshi" userId="52210855-bad6-4907-a894-94b26a7e7519" providerId="ADAL" clId="{412BAD94-5141-4E78-ACC0-EC4C3DA29173}" dt="2022-08-29T11:01:51.619" v="19" actId="47"/>
        <pc:sldMkLst>
          <pc:docMk/>
          <pc:sldMk cId="896363093" sldId="295"/>
        </pc:sldMkLst>
      </pc:sldChg>
      <pc:sldChg chg="del">
        <pc:chgData name="Basim Alkarooshi" userId="52210855-bad6-4907-a894-94b26a7e7519" providerId="ADAL" clId="{412BAD94-5141-4E78-ACC0-EC4C3DA29173}" dt="2022-08-29T11:01:51.863" v="20" actId="47"/>
        <pc:sldMkLst>
          <pc:docMk/>
          <pc:sldMk cId="528621544" sldId="296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2307822394" sldId="296"/>
        </pc:sldMkLst>
      </pc:sldChg>
      <pc:sldChg chg="del">
        <pc:chgData name="Basim Alkarooshi" userId="52210855-bad6-4907-a894-94b26a7e7519" providerId="ADAL" clId="{412BAD94-5141-4E78-ACC0-EC4C3DA29173}" dt="2022-08-29T11:02:21.295" v="21" actId="47"/>
        <pc:sldMkLst>
          <pc:docMk/>
          <pc:sldMk cId="1008283784" sldId="297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2567639788" sldId="297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164315339" sldId="298"/>
        </pc:sldMkLst>
      </pc:sldChg>
      <pc:sldChg chg="del">
        <pc:chgData name="Basim Alkarooshi" userId="52210855-bad6-4907-a894-94b26a7e7519" providerId="ADAL" clId="{412BAD94-5141-4E78-ACC0-EC4C3DA29173}" dt="2022-08-29T11:02:21.956" v="22" actId="47"/>
        <pc:sldMkLst>
          <pc:docMk/>
          <pc:sldMk cId="2687310276" sldId="298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3580557669" sldId="299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3644035958" sldId="300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1344547700" sldId="301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3082915736" sldId="302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2144946260" sldId="303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96839090" sldId="304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417878226" sldId="305"/>
        </pc:sldMkLst>
      </pc:sldChg>
      <pc:sldChg chg="add">
        <pc:chgData name="Basim Alkarooshi" userId="52210855-bad6-4907-a894-94b26a7e7519" providerId="ADAL" clId="{412BAD94-5141-4E78-ACC0-EC4C3DA29173}" dt="2022-08-29T11:03:33.973" v="31"/>
        <pc:sldMkLst>
          <pc:docMk/>
          <pc:sldMk cId="4039294891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7CAE7-D7AE-4FF8-9493-DD7C0B926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B9DB85-EEF5-42CF-B5F7-5FCB818E2F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6CA85-EF19-4F82-8F49-3F4B80CAF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B6D6C-587F-4709-8101-CDAEAA010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C800A-B1E4-44BA-B120-C19C4C08D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CF87B-0555-4582-A05D-554DE2BA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3F7317-6BD7-4C51-809A-40DBFD61F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3B256-78DB-4D29-9210-9BAC7BA86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9D5EB-6CC4-4FA4-88A5-444EA7056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FA25D-36A6-4F39-A1E0-2A0AC19A6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79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70ED13-3FC1-4FB1-AB3B-B03B1FBE8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590809-C711-428A-B25A-B0DDCA953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9EC2D-E349-4F0D-98D9-9EBDC4F9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943CF-BF27-46D8-9DAE-074CBA43A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5377D-72D6-4A1F-9F28-1E0FAA2FE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F5678-10E0-45E1-A917-7E2EAA285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E8B6C-2762-4E2A-9C05-7E6C2E439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0BCAF-96A8-488A-92E2-D4EFA76EE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33E44-5293-4D8A-B463-C35C84243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69A54-DD5D-4399-B886-D603F785D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6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1B8FA-41BD-4587-ABFA-8EEF0074D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79FF54-0D93-4A18-817F-3CFEBCD2B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2C3CA-5C65-4BC0-ADF4-E13646AD1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805D5-1CF6-4ED7-81E3-3BF3C6975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211E6-E81D-4333-848E-00E40943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0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5938-7BF4-4FF7-A381-B542B7642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E95EB-600E-45AA-B1F1-742F215174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DFCC76-5D03-4C74-AEC1-467E72783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AA45A-108B-4437-BF47-A74BB70BC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EF9A0C-3D7D-431B-8BD2-F4F890280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C01AB2-5C5B-4015-B756-C01291C0F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3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9B676-DB50-4179-95C0-D12411E42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228112-57A0-419B-94A5-EEF82DD9D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CE703E-9635-4839-A2EC-824F972E2D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220DA4-1D08-417A-9E57-EADE5D84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3B7E2-1337-4BE4-9CE3-83C7BFF12E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BC742B-E3AF-4B74-A40B-F22CDBB3C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4BC34-7BB2-4633-9A12-63D6AC729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D47492-B817-486A-9051-11325D59D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7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A9E12-871E-44ED-9366-114182D9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37E480-D065-4E70-BA94-EC4BCB9C6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7FF2F4-9814-411A-B9BC-0116B12C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834252-2052-451A-ABB8-737E6BBCD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3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451443-0FF9-41B8-B578-9308F3EB4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6D12F3-E27F-44A2-89DD-0EC5D798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9D24E6-B59A-446A-8807-368D69652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E797F-17C1-4A0F-B1C3-501004D9A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246A4-7194-423D-87C1-9CC3A68C4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EFC6D4-706E-4BEE-944E-AC5B6BC8F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4AFB6D-510D-473C-9C41-44C1229A5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5D410-0CB9-4143-88A8-3E49FDE86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D5EF0-2F02-45C2-A7D6-470D69828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1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F1275-7F16-463D-B104-802FB8582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61A59D-FF84-4B59-B735-97C55FB0B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84A88-B0DF-419C-A55C-8145BE13FD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F49ABF-879B-49C8-97F9-C5BA0647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72AB25-946B-40CD-B52F-F56866FA2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138043-C7D7-4A91-94D4-346BFC36B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6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1A2A12-5514-49EA-ADCE-C3628022A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C5979-B737-4A26-9AC1-43F1BE252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35ED4-900B-4216-B390-3D1D12EAD2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4227C-FAF2-48B8-97BC-D61D6213A9B3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D7239-23D2-4271-A3D4-49E9368AE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F5349-EE58-4AA3-B1DA-F12064668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82D01-0720-449D-953F-43834744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5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green-blackboard-chalk-eraser-30783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9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1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7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2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7417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4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4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1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7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0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2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5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4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4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7417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2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9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7417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9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7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1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9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8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3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79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82F6B655-2CB4-480C-AA36-9B3FB1E5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7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4473910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Widescreen</PresentationFormat>
  <Paragraphs>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باسم محمد عبد الكروشي</dc:creator>
  <cp:lastModifiedBy>Basim Alkarooshi</cp:lastModifiedBy>
  <cp:revision>2</cp:revision>
  <dcterms:created xsi:type="dcterms:W3CDTF">2022-03-26T18:13:36Z</dcterms:created>
  <dcterms:modified xsi:type="dcterms:W3CDTF">2022-08-29T11:04:17Z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b46f0c7-1e5b-43db-99eb-3257df1e5bf6_Enabled">
    <vt:lpwstr>true</vt:lpwstr>
  </property>
  <property fmtid="{D5CDD505-2E9C-101B-9397-08002B2CF9AE}" pid="3" name="MSIP_Label_0b46f0c7-1e5b-43db-99eb-3257df1e5bf6_SetDate">
    <vt:lpwstr>2022-03-26T18:13:37Z</vt:lpwstr>
  </property>
  <property fmtid="{D5CDD505-2E9C-101B-9397-08002B2CF9AE}" pid="4" name="MSIP_Label_0b46f0c7-1e5b-43db-99eb-3257df1e5bf6_Method">
    <vt:lpwstr>Standard</vt:lpwstr>
  </property>
  <property fmtid="{D5CDD505-2E9C-101B-9397-08002B2CF9AE}" pid="5" name="MSIP_Label_0b46f0c7-1e5b-43db-99eb-3257df1e5bf6_Name">
    <vt:lpwstr>0b46f0c7-1e5b-43db-99eb-3257df1e5bf6</vt:lpwstr>
  </property>
  <property fmtid="{D5CDD505-2E9C-101B-9397-08002B2CF9AE}" pid="6" name="MSIP_Label_0b46f0c7-1e5b-43db-99eb-3257df1e5bf6_SiteId">
    <vt:lpwstr>2dcae639-d4a4-4454-82c7-592ab66fc7bd</vt:lpwstr>
  </property>
  <property fmtid="{D5CDD505-2E9C-101B-9397-08002B2CF9AE}" pid="7" name="MSIP_Label_0b46f0c7-1e5b-43db-99eb-3257df1e5bf6_ActionId">
    <vt:lpwstr>b2115259-5efe-4e59-8013-fe977376a99a</vt:lpwstr>
  </property>
  <property fmtid="{D5CDD505-2E9C-101B-9397-08002B2CF9AE}" pid="8" name="MSIP_Label_0b46f0c7-1e5b-43db-99eb-3257df1e5bf6_ContentBits">
    <vt:lpwstr>0</vt:lpwstr>
  </property>
</Properties>
</file>