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custDataLst>
    <p:tags r:id="rId5"/>
  </p:custDataLst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EFEB15-B43A-42B1-BB68-72E580812D53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CFF5BB6-A9C9-488F-B222-C9168D1BB77A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74609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0F23CB1-085E-4F15-872B-6584FCC0C7B9}" type="datetimeFigureOut">
              <a:rPr lang="ar-EG" smtClean="0"/>
              <a:t>06/06/1437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BF0996D-A73D-479A-A026-14E6CA725692}" type="slidenum">
              <a:rPr lang="ar-EG" smtClean="0"/>
              <a:t>‹#›</a:t>
            </a:fld>
            <a:endParaRPr lang="ar-EG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magdi\Desktop\&#1578;&#1588;&#1594;&#1610;&#1604;%20&#1575;&#1604;&#1608;&#1602;&#1578;\matsclock-1051-blogger-clock.swf" TargetMode="Externa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1206511" y="6092732"/>
            <a:ext cx="6203032" cy="556171"/>
          </a:xfrm>
        </p:spPr>
        <p:txBody>
          <a:bodyPr/>
          <a:lstStyle/>
          <a:p>
            <a:pPr algn="ctr"/>
            <a:fld id="{5FA3F863-ACD6-4C51-8A97-935BA07DF71A}" type="datetime12">
              <a:rPr lang="ar-EG" sz="2800" b="1" smtClean="0"/>
              <a:pPr algn="ctr"/>
              <a:t>15/03/2016 08:49 م</a:t>
            </a:fld>
            <a:endParaRPr lang="ar-EG" sz="2800" b="1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259632" y="5085184"/>
            <a:ext cx="6400800" cy="649378"/>
          </a:xfrm>
        </p:spPr>
        <p:txBody>
          <a:bodyPr>
            <a:normAutofit/>
          </a:bodyPr>
          <a:lstStyle/>
          <a:p>
            <a:r>
              <a:rPr lang="ar-EG" sz="1800" b="1" dirty="0" smtClean="0"/>
              <a:t>مجدى يونس بورسعيد</a:t>
            </a:r>
            <a:endParaRPr lang="ar-EG" sz="1800" b="1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99592" y="404665"/>
            <a:ext cx="7772400" cy="1008111"/>
          </a:xfrm>
        </p:spPr>
        <p:txBody>
          <a:bodyPr/>
          <a:lstStyle/>
          <a:p>
            <a:r>
              <a:rPr lang="ar-EG" sz="4400" b="1" dirty="0" smtClean="0">
                <a:solidFill>
                  <a:srgbClr val="FFFF00"/>
                </a:solidFill>
              </a:rPr>
              <a:t>ادراج ساعة وتاريخ</a:t>
            </a:r>
            <a:endParaRPr lang="ar-EG" sz="44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333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tsclock-1051-blogger-clock.swf"/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1763688" y="1124744"/>
            <a:ext cx="5928659" cy="44464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054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44</TotalTime>
  <Words>7</Words>
  <Application>Microsoft Office PowerPoint</Application>
  <PresentationFormat>عرض على الشاشة (3:4)‏</PresentationFormat>
  <Paragraphs>3</Paragraphs>
  <Slides>2</Slides>
  <Notes>0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أفق</vt:lpstr>
      <vt:lpstr>ادراج ساعة وتاريخ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magdi</dc:creator>
  <cp:lastModifiedBy>magdi</cp:lastModifiedBy>
  <cp:revision>4</cp:revision>
  <dcterms:created xsi:type="dcterms:W3CDTF">2016-03-15T17:58:08Z</dcterms:created>
  <dcterms:modified xsi:type="dcterms:W3CDTF">2016-03-15T18:54:29Z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43C48C35-5B43-4EE5-9542-38154024A72A</vt:lpwstr>
  </property>
  <property fmtid="{D5CDD505-2E9C-101B-9397-08002B2CF9AE}" pid="3" name="ArticulatePath">
    <vt:lpwstr>عرض تقديمي1</vt:lpwstr>
  </property>
</Properties>
</file>