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97" r:id="rId2"/>
  </p:sldIdLst>
  <p:sldSz cx="9144000" cy="6858000" type="screen4x3"/>
  <p:notesSz cx="6797675" cy="9928225"/>
  <p:defaultTextStyle>
    <a:defPPr>
      <a:defRPr lang="de-DE"/>
    </a:defPPr>
    <a:lvl1pPr algn="ctr" rtl="0" fontAlgn="base">
      <a:lnSpc>
        <a:spcPct val="105000"/>
      </a:lnSpc>
      <a:spcBef>
        <a:spcPct val="0"/>
      </a:spcBef>
      <a:spcAft>
        <a:spcPct val="0"/>
      </a:spcAft>
      <a:buClr>
        <a:schemeClr val="accent1"/>
      </a:buClr>
      <a:buSzPct val="120000"/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lnSpc>
        <a:spcPct val="105000"/>
      </a:lnSpc>
      <a:spcBef>
        <a:spcPct val="0"/>
      </a:spcBef>
      <a:spcAft>
        <a:spcPct val="0"/>
      </a:spcAft>
      <a:buClr>
        <a:schemeClr val="accent1"/>
      </a:buClr>
      <a:buSzPct val="120000"/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lnSpc>
        <a:spcPct val="105000"/>
      </a:lnSpc>
      <a:spcBef>
        <a:spcPct val="0"/>
      </a:spcBef>
      <a:spcAft>
        <a:spcPct val="0"/>
      </a:spcAft>
      <a:buClr>
        <a:schemeClr val="accent1"/>
      </a:buClr>
      <a:buSzPct val="120000"/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lnSpc>
        <a:spcPct val="105000"/>
      </a:lnSpc>
      <a:spcBef>
        <a:spcPct val="0"/>
      </a:spcBef>
      <a:spcAft>
        <a:spcPct val="0"/>
      </a:spcAft>
      <a:buClr>
        <a:schemeClr val="accent1"/>
      </a:buClr>
      <a:buSzPct val="120000"/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lnSpc>
        <a:spcPct val="105000"/>
      </a:lnSpc>
      <a:spcBef>
        <a:spcPct val="0"/>
      </a:spcBef>
      <a:spcAft>
        <a:spcPct val="0"/>
      </a:spcAft>
      <a:buClr>
        <a:schemeClr val="accent1"/>
      </a:buClr>
      <a:buSzPct val="120000"/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81">
          <p15:clr>
            <a:srgbClr val="A4A3A4"/>
          </p15:clr>
        </p15:guide>
        <p15:guide id="2" orient="horz" pos="3702">
          <p15:clr>
            <a:srgbClr val="A4A3A4"/>
          </p15:clr>
        </p15:guide>
        <p15:guide id="3" orient="horz" pos="3929">
          <p15:clr>
            <a:srgbClr val="A4A3A4"/>
          </p15:clr>
        </p15:guide>
        <p15:guide id="4" pos="2835">
          <p15:clr>
            <a:srgbClr val="A4A3A4"/>
          </p15:clr>
        </p15:guide>
        <p15:guide id="5" pos="2925">
          <p15:clr>
            <a:srgbClr val="A4A3A4"/>
          </p15:clr>
        </p15:guide>
        <p15:guide id="6" pos="340">
          <p15:clr>
            <a:srgbClr val="A4A3A4"/>
          </p15:clr>
        </p15:guide>
        <p15:guide id="7" pos="5420">
          <p15:clr>
            <a:srgbClr val="A4A3A4"/>
          </p15:clr>
        </p15:guide>
        <p15:guide id="8" pos="41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i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5D06"/>
    <a:srgbClr val="C66B06"/>
    <a:srgbClr val="C95803"/>
    <a:srgbClr val="C76B05"/>
    <a:srgbClr val="CC6600"/>
    <a:srgbClr val="FF0000"/>
    <a:srgbClr val="0099FF"/>
    <a:srgbClr val="00FFFF"/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4737" autoAdjust="0"/>
  </p:normalViewPr>
  <p:slideViewPr>
    <p:cSldViewPr>
      <p:cViewPr varScale="1">
        <p:scale>
          <a:sx n="70" d="100"/>
          <a:sy n="70" d="100"/>
        </p:scale>
        <p:origin x="-1512" y="-90"/>
      </p:cViewPr>
      <p:guideLst>
        <p:guide orient="horz" pos="981"/>
        <p:guide orient="horz" pos="3702"/>
        <p:guide orient="horz" pos="3929"/>
        <p:guide pos="2835"/>
        <p:guide pos="2925"/>
        <p:guide pos="340"/>
        <p:guide pos="5420"/>
        <p:guide pos="41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7" d="100"/>
        <a:sy n="37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3006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8208" tIns="44106" rIns="88208" bIns="44106" numCol="1" anchor="t" anchorCtr="0" compatLnSpc="1">
            <a:prstTxWarp prst="textNoShape">
              <a:avLst/>
            </a:prstTxWarp>
          </a:bodyPr>
          <a:lstStyle>
            <a:lvl1pPr algn="l" defTabSz="882650">
              <a:lnSpc>
                <a:spcPct val="100000"/>
              </a:lnSpc>
              <a:buClrTx/>
              <a:buSzTx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6" y="0"/>
            <a:ext cx="2944813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8208" tIns="44106" rIns="88208" bIns="44106" numCol="1" anchor="t" anchorCtr="0" compatLnSpc="1">
            <a:prstTxWarp prst="textNoShape">
              <a:avLst/>
            </a:prstTxWarp>
          </a:bodyPr>
          <a:lstStyle>
            <a:lvl1pPr algn="r" defTabSz="882650">
              <a:lnSpc>
                <a:spcPct val="100000"/>
              </a:lnSpc>
              <a:buClrTx/>
              <a:buSzTx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1258"/>
            <a:ext cx="2944813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8208" tIns="44106" rIns="88208" bIns="44106" numCol="1" anchor="b" anchorCtr="0" compatLnSpc="1">
            <a:prstTxWarp prst="textNoShape">
              <a:avLst/>
            </a:prstTxWarp>
          </a:bodyPr>
          <a:lstStyle>
            <a:lvl1pPr algn="l" defTabSz="882650">
              <a:lnSpc>
                <a:spcPct val="100000"/>
              </a:lnSpc>
              <a:buClrTx/>
              <a:buSzTx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6" y="9431258"/>
            <a:ext cx="2944813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8208" tIns="44106" rIns="88208" bIns="44106" numCol="1" anchor="b" anchorCtr="0" compatLnSpc="1">
            <a:prstTxWarp prst="textNoShape">
              <a:avLst/>
            </a:prstTxWarp>
          </a:bodyPr>
          <a:lstStyle>
            <a:lvl1pPr algn="r" defTabSz="882650">
              <a:lnSpc>
                <a:spcPct val="100000"/>
              </a:lnSpc>
              <a:buClrTx/>
              <a:buSzTx/>
              <a:defRPr sz="1200"/>
            </a:lvl1pPr>
          </a:lstStyle>
          <a:p>
            <a:pPr>
              <a:defRPr/>
            </a:pPr>
            <a:fld id="{2C057187-E6DD-4CE9-97CE-95315F01FB73}" type="slidenum">
              <a:rPr lang="ar-SA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025226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8" tIns="47774" rIns="95548" bIns="47774" numCol="1" anchor="t" anchorCtr="0" compatLnSpc="1">
            <a:prstTxWarp prst="textNoShape">
              <a:avLst/>
            </a:prstTxWarp>
          </a:bodyPr>
          <a:lstStyle>
            <a:lvl1pPr algn="l" defTabSz="954088">
              <a:lnSpc>
                <a:spcPct val="100000"/>
              </a:lnSpc>
              <a:buClrTx/>
              <a:buSzTx/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6" y="0"/>
            <a:ext cx="2944813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8" tIns="47774" rIns="95548" bIns="47774" numCol="1" anchor="t" anchorCtr="0" compatLnSpc="1">
            <a:prstTxWarp prst="textNoShape">
              <a:avLst/>
            </a:prstTxWarp>
          </a:bodyPr>
          <a:lstStyle>
            <a:lvl1pPr algn="r" defTabSz="954088">
              <a:lnSpc>
                <a:spcPct val="100000"/>
              </a:lnSpc>
              <a:buClrTx/>
              <a:buSzTx/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2950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5630"/>
            <a:ext cx="5438775" cy="4469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8" tIns="47774" rIns="95548" bIns="477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258"/>
            <a:ext cx="2944813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8" tIns="47774" rIns="95548" bIns="47774" numCol="1" anchor="b" anchorCtr="0" compatLnSpc="1">
            <a:prstTxWarp prst="textNoShape">
              <a:avLst/>
            </a:prstTxWarp>
          </a:bodyPr>
          <a:lstStyle>
            <a:lvl1pPr algn="l" defTabSz="954088">
              <a:lnSpc>
                <a:spcPct val="100000"/>
              </a:lnSpc>
              <a:buClrTx/>
              <a:buSzTx/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6" y="9431258"/>
            <a:ext cx="2944813" cy="49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48" tIns="47774" rIns="95548" bIns="47774" numCol="1" anchor="b" anchorCtr="0" compatLnSpc="1">
            <a:prstTxWarp prst="textNoShape">
              <a:avLst/>
            </a:prstTxWarp>
          </a:bodyPr>
          <a:lstStyle>
            <a:lvl1pPr algn="r" defTabSz="954088">
              <a:lnSpc>
                <a:spcPct val="100000"/>
              </a:lnSpc>
              <a:buClrTx/>
              <a:buSzTx/>
              <a:defRPr sz="1300"/>
            </a:lvl1pPr>
          </a:lstStyle>
          <a:p>
            <a:pPr>
              <a:defRPr/>
            </a:pPr>
            <a:fld id="{06B235EF-26D5-4D3D-9C5E-CBBD44C0F1F9}" type="slidenum">
              <a:rPr lang="ar-SA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009755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Banner_v2_wh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26063"/>
            <a:ext cx="91440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581025"/>
            <a:ext cx="8064500" cy="1044575"/>
          </a:xfrm>
        </p:spPr>
        <p:txBody>
          <a:bodyPr/>
          <a:lstStyle>
            <a:lvl1pPr>
              <a:defRPr sz="3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638300"/>
            <a:ext cx="8064500" cy="3192463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904C3198-4D61-40D7-A1E5-67B73ADDBD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8125" y="301625"/>
            <a:ext cx="2016125" cy="5540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301625"/>
            <a:ext cx="5895975" cy="5540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8C8C80E0-FAC4-4EAD-B595-AC78EC6866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01625"/>
            <a:ext cx="8064500" cy="823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9750" y="1490663"/>
            <a:ext cx="8064500" cy="4351337"/>
          </a:xfr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72D07C9A-4E14-4EE0-87C0-02D7D44920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9750" y="301625"/>
            <a:ext cx="8064500" cy="5540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53B3BC04-963E-45DE-9C8B-01120D34E2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39750" y="301625"/>
            <a:ext cx="8064500" cy="823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750" y="1490663"/>
            <a:ext cx="3956050" cy="2098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90663"/>
            <a:ext cx="3956050" cy="2098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9750" y="3741738"/>
            <a:ext cx="3956050" cy="2100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41738"/>
            <a:ext cx="3956050" cy="2100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954D2F0F-3307-4D48-BBD5-51991972EA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01625"/>
            <a:ext cx="8064500" cy="823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490663"/>
            <a:ext cx="395605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90663"/>
            <a:ext cx="3956050" cy="2098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41738"/>
            <a:ext cx="3956050" cy="2100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4B74D6F3-97DC-4978-B1CD-C46E716124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69FC64BA-5570-4427-953C-D0841F3A3D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C2B11CD5-3ACE-467D-A8BB-EC8BB492B6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490663"/>
            <a:ext cx="3956050" cy="4351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90663"/>
            <a:ext cx="3956050" cy="4351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1284B00A-04DF-40D7-8A92-39722586E2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2C36FC6D-858F-4A52-BB9F-37F371C010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9B48C4FB-7102-4BD7-818A-D3234A060F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5F8BF338-9101-4E29-8033-243CDB0065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380FD35C-0787-46C8-801A-74D09AC2FE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ED44356D-C38D-4452-8D98-456D87A5DA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5" descr="Logo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>
            <a:off x="8113713" y="6321425"/>
            <a:ext cx="7921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539750" y="301625"/>
            <a:ext cx="8064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Mastertitelformat bearbeiten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9750" y="1490663"/>
            <a:ext cx="8064500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403350" y="6394450"/>
            <a:ext cx="11525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buClrTx/>
              <a:buSzTx/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592388" y="6394450"/>
            <a:ext cx="5327650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buClrTx/>
              <a:buSzTx/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539750" y="6394450"/>
            <a:ext cx="82867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buClrTx/>
              <a:buSzTx/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 dirty="0"/>
              <a:t>Slide </a:t>
            </a:r>
            <a:fld id="{86865570-4507-4817-A89A-15E395A5FD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6" name="Line 12"/>
          <p:cNvSpPr>
            <a:spLocks noChangeShapeType="1"/>
          </p:cNvSpPr>
          <p:nvPr/>
        </p:nvSpPr>
        <p:spPr bwMode="gray">
          <a:xfrm>
            <a:off x="0" y="6237288"/>
            <a:ext cx="91440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</p:sldLayoutIdLst>
  <p:hf hdr="0" ftr="0" dt="0"/>
  <p:txStyles>
    <p:titleStyle>
      <a:lvl1pPr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2pPr>
      <a:lvl3pPr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3pPr>
      <a:lvl4pPr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4pPr>
      <a:lvl5pPr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5pPr>
      <a:lvl6pPr marL="457200"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6pPr>
      <a:lvl7pPr marL="914400"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7pPr>
      <a:lvl8pPr marL="1371600"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8pPr>
      <a:lvl9pPr marL="1828800" algn="l" rtl="1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266700" indent="-266700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0225" indent="-261938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806450" indent="-274638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0731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13398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17970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2542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27114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168650" indent="-265113" algn="r" rtl="1" eaLnBrk="1" fontAlgn="base" hangingPunct="1">
        <a:lnSpc>
          <a:spcPct val="105000"/>
        </a:lnSpc>
        <a:spcBef>
          <a:spcPct val="0"/>
        </a:spcBef>
        <a:spcAft>
          <a:spcPct val="0"/>
        </a:spcAft>
        <a:buClr>
          <a:schemeClr val="accent1"/>
        </a:buClr>
        <a:buSzPct val="120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45980712"/>
              </p:ext>
            </p:extLst>
          </p:nvPr>
        </p:nvGraphicFramePr>
        <p:xfrm>
          <a:off x="142875" y="1557338"/>
          <a:ext cx="7523163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89" name="Worksheet" r:id="rId3" imgW="6134136" imgH="2057434" progId="Excel.Sheet.8">
                  <p:embed/>
                </p:oleObj>
              </mc:Choice>
              <mc:Fallback>
                <p:oleObj name="Worksheet" r:id="rId3" imgW="6134136" imgH="2057434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1557338"/>
                        <a:ext cx="7523163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5F8BF338-9101-4E29-8033-243CDB00652C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6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Review Template (Cairo) V1">
  <a:themeElements>
    <a:clrScheme name="HENKEL_PPT_en_2011-01-21_without examples 1">
      <a:dk1>
        <a:srgbClr val="000000"/>
      </a:dk1>
      <a:lt1>
        <a:srgbClr val="FFFFFF"/>
      </a:lt1>
      <a:dk2>
        <a:srgbClr val="64142D"/>
      </a:dk2>
      <a:lt2>
        <a:srgbClr val="BEC8D2"/>
      </a:lt2>
      <a:accent1>
        <a:srgbClr val="E1000F"/>
      </a:accent1>
      <a:accent2>
        <a:srgbClr val="415055"/>
      </a:accent2>
      <a:accent3>
        <a:srgbClr val="FFFFFF"/>
      </a:accent3>
      <a:accent4>
        <a:srgbClr val="000000"/>
      </a:accent4>
      <a:accent5>
        <a:srgbClr val="EEAAAA"/>
      </a:accent5>
      <a:accent6>
        <a:srgbClr val="3A484C"/>
      </a:accent6>
      <a:hlink>
        <a:srgbClr val="788791"/>
      </a:hlink>
      <a:folHlink>
        <a:srgbClr val="A03237"/>
      </a:folHlink>
    </a:clrScheme>
    <a:fontScheme name="HENKEL_PPT_en_2011-01-21_without example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5000"/>
          </a:lnSpc>
          <a:spcBef>
            <a:spcPct val="0"/>
          </a:spcBef>
          <a:spcAft>
            <a:spcPct val="0"/>
          </a:spcAft>
          <a:buClr>
            <a:schemeClr val="accent1"/>
          </a:buClr>
          <a:buSzPct val="120000"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5000"/>
          </a:lnSpc>
          <a:spcBef>
            <a:spcPct val="0"/>
          </a:spcBef>
          <a:spcAft>
            <a:spcPct val="0"/>
          </a:spcAft>
          <a:buClr>
            <a:schemeClr val="accent1"/>
          </a:buClr>
          <a:buSzPct val="120000"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HENKEL_PPT_en_2011-01-21_without examples 1">
        <a:dk1>
          <a:srgbClr val="000000"/>
        </a:dk1>
        <a:lt1>
          <a:srgbClr val="FFFFFF"/>
        </a:lt1>
        <a:dk2>
          <a:srgbClr val="64142D"/>
        </a:dk2>
        <a:lt2>
          <a:srgbClr val="BEC8D2"/>
        </a:lt2>
        <a:accent1>
          <a:srgbClr val="E1000F"/>
        </a:accent1>
        <a:accent2>
          <a:srgbClr val="415055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3A484C"/>
        </a:accent6>
        <a:hlink>
          <a:srgbClr val="788791"/>
        </a:hlink>
        <a:folHlink>
          <a:srgbClr val="A0323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Review Template (Cairo) V1</Template>
  <TotalTime>5810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Business Review Template (Cairo) V1</vt:lpstr>
      <vt:lpstr>Microsoft Excel 97-2003 Worksheet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Hassan</dc:creator>
  <dc:description>Template: 2011-01-19</dc:description>
  <cp:lastModifiedBy>amir</cp:lastModifiedBy>
  <cp:revision>687</cp:revision>
  <cp:lastPrinted>2013-11-03T17:21:12Z</cp:lastPrinted>
  <dcterms:created xsi:type="dcterms:W3CDTF">2013-05-30T12:33:30Z</dcterms:created>
  <dcterms:modified xsi:type="dcterms:W3CDTF">2013-11-05T11:18:52Z</dcterms:modified>
</cp:coreProperties>
</file>