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0A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3060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72107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020644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757819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485518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780596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49258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09103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329905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80597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1209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760A8-DD2E-4843-97B9-8A00A7571866}" type="datetimeFigureOut">
              <a:rPr lang="ar-EG" smtClean="0"/>
              <a:t>26/08/1438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B63D5-3599-417F-9DC2-DE8C2B304522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488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475656" y="692696"/>
            <a:ext cx="6406480" cy="5400600"/>
          </a:xfrm>
        </p:spPr>
        <p:txBody>
          <a:bodyPr>
            <a:prstTxWarp prst="textArchDownPour">
              <a:avLst>
                <a:gd name="adj1" fmla="val 16277722"/>
                <a:gd name="adj2" fmla="val 28645"/>
              </a:avLst>
            </a:prstTxWarp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uuuuu</a:t>
            </a:r>
            <a:endParaRPr lang="ar-E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554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048672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prstTxWarp prst="textArchDownPour">
              <a:avLst>
                <a:gd name="adj1" fmla="val 16340250"/>
                <a:gd name="adj2" fmla="val 10819"/>
              </a:avLst>
            </a:prstTxWarp>
          </a:bodyPr>
          <a:lstStyle/>
          <a:p>
            <a:r>
              <a:rPr lang="en-US" b="1" dirty="0" smtClean="0">
                <a:solidFill>
                  <a:srgbClr val="420A33"/>
                </a:solidFill>
                <a:latin typeface="Adobe Caslon Pro Bold" pitchFamily="18" charset="0"/>
              </a:rPr>
              <a:t>vv</a:t>
            </a:r>
            <a:r>
              <a:rPr lang="en-US" b="1" dirty="0" smtClean="0">
                <a:solidFill>
                  <a:srgbClr val="420A33"/>
                </a:solidFill>
                <a:latin typeface="Adobe Caslon Pro Bold" pitchFamily="18" charset="0"/>
              </a:rPr>
              <a:t>vv</a:t>
            </a:r>
            <a:r>
              <a:rPr lang="en-US" b="1" dirty="0" smtClean="0">
                <a:solidFill>
                  <a:srgbClr val="420A33"/>
                </a:solidFill>
                <a:latin typeface="Adobe Caslon Pro Bold" pitchFamily="18" charset="0"/>
              </a:rPr>
              <a:t>v</a:t>
            </a:r>
            <a:endParaRPr lang="ar-EG" b="1" dirty="0">
              <a:solidFill>
                <a:srgbClr val="420A33"/>
              </a:solidFill>
              <a:latin typeface="Adobe Caslon Pro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723727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</Words>
  <Application>Microsoft Office PowerPoint</Application>
  <PresentationFormat>عرض على الشاشة (3:4)‏</PresentationFormat>
  <Paragraphs>2</Paragraphs>
  <Slides>2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3" baseType="lpstr">
      <vt:lpstr>نسق Office</vt:lpstr>
      <vt:lpstr>uuuuu</vt:lpstr>
      <vt:lpstr>vvvvv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uuuuu</dc:title>
  <dc:creator>yonis</dc:creator>
  <cp:lastModifiedBy>yonis</cp:lastModifiedBy>
  <cp:revision>3</cp:revision>
  <dcterms:created xsi:type="dcterms:W3CDTF">2017-05-22T18:57:51Z</dcterms:created>
  <dcterms:modified xsi:type="dcterms:W3CDTF">2017-05-22T19:17:06Z</dcterms:modified>
</cp:coreProperties>
</file>