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"/>
  </p:notesMasterIdLst>
  <p:sldIdLst>
    <p:sldId id="285" r:id="rId2"/>
    <p:sldId id="279" r:id="rId3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75C54B-1A00-4BFD-B932-77AF8A5D4F79}" v="50" dt="2023-01-17T10:13:19.2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>
        <p:scale>
          <a:sx n="75" d="100"/>
          <a:sy n="75" d="100"/>
        </p:scale>
        <p:origin x="472" y="62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mi Al sulami" userId="47cac19ff13354be" providerId="LiveId" clId="{BE75C54B-1A00-4BFD-B932-77AF8A5D4F79}"/>
    <pc:docChg chg="custSel addSld modSld">
      <pc:chgData name="Sami Al sulami" userId="47cac19ff13354be" providerId="LiveId" clId="{BE75C54B-1A00-4BFD-B932-77AF8A5D4F79}" dt="2023-01-17T10:13:19.297" v="93"/>
      <pc:docMkLst>
        <pc:docMk/>
      </pc:docMkLst>
      <pc:sldChg chg="addSp delSp modSp add mod setBg modAnim">
        <pc:chgData name="Sami Al sulami" userId="47cac19ff13354be" providerId="LiveId" clId="{BE75C54B-1A00-4BFD-B932-77AF8A5D4F79}" dt="2023-01-17T10:13:19.297" v="93"/>
        <pc:sldMkLst>
          <pc:docMk/>
          <pc:sldMk cId="3790626889" sldId="279"/>
        </pc:sldMkLst>
        <pc:spChg chg="add mod">
          <ac:chgData name="Sami Al sulami" userId="47cac19ff13354be" providerId="LiveId" clId="{BE75C54B-1A00-4BFD-B932-77AF8A5D4F79}" dt="2023-01-17T10:11:59.304" v="81" actId="1076"/>
          <ac:spMkLst>
            <pc:docMk/>
            <pc:sldMk cId="3790626889" sldId="279"/>
            <ac:spMk id="2" creationId="{F147D71B-8588-07B4-8513-80B7AFA172E3}"/>
          </ac:spMkLst>
        </pc:spChg>
        <pc:spChg chg="add mod">
          <ac:chgData name="Sami Al sulami" userId="47cac19ff13354be" providerId="LiveId" clId="{BE75C54B-1A00-4BFD-B932-77AF8A5D4F79}" dt="2023-01-17T10:11:59.304" v="81" actId="1076"/>
          <ac:spMkLst>
            <pc:docMk/>
            <pc:sldMk cId="3790626889" sldId="279"/>
            <ac:spMk id="4" creationId="{3F0003D6-251B-E7CA-D930-613D585560C7}"/>
          </ac:spMkLst>
        </pc:spChg>
        <pc:spChg chg="add mod">
          <ac:chgData name="Sami Al sulami" userId="47cac19ff13354be" providerId="LiveId" clId="{BE75C54B-1A00-4BFD-B932-77AF8A5D4F79}" dt="2023-01-17T10:11:59.304" v="81" actId="1076"/>
          <ac:spMkLst>
            <pc:docMk/>
            <pc:sldMk cId="3790626889" sldId="279"/>
            <ac:spMk id="6" creationId="{E8C96AA3-0824-82A5-8068-A10F9A544FAF}"/>
          </ac:spMkLst>
        </pc:spChg>
        <pc:spChg chg="mod">
          <ac:chgData name="Sami Al sulami" userId="47cac19ff13354be" providerId="LiveId" clId="{BE75C54B-1A00-4BFD-B932-77AF8A5D4F79}" dt="2023-01-17T10:12:45.642" v="91"/>
          <ac:spMkLst>
            <pc:docMk/>
            <pc:sldMk cId="3790626889" sldId="279"/>
            <ac:spMk id="8" creationId="{0E77CB6C-C2B5-A1FD-B12E-176C7B53B0FD}"/>
          </ac:spMkLst>
        </pc:spChg>
        <pc:spChg chg="del">
          <ac:chgData name="Sami Al sulami" userId="47cac19ff13354be" providerId="LiveId" clId="{BE75C54B-1A00-4BFD-B932-77AF8A5D4F79}" dt="2023-01-17T10:09:00.777" v="36" actId="478"/>
          <ac:spMkLst>
            <pc:docMk/>
            <pc:sldMk cId="3790626889" sldId="279"/>
            <ac:spMk id="9" creationId="{E7FABF6C-9D64-55D7-224A-95F323560C6B}"/>
          </ac:spMkLst>
        </pc:spChg>
        <pc:spChg chg="add mod">
          <ac:chgData name="Sami Al sulami" userId="47cac19ff13354be" providerId="LiveId" clId="{BE75C54B-1A00-4BFD-B932-77AF8A5D4F79}" dt="2023-01-17T10:11:59.304" v="81" actId="1076"/>
          <ac:spMkLst>
            <pc:docMk/>
            <pc:sldMk cId="3790626889" sldId="279"/>
            <ac:spMk id="10" creationId="{4F7E28B4-258A-790D-14D0-E2C8E1E30952}"/>
          </ac:spMkLst>
        </pc:spChg>
        <pc:picChg chg="del">
          <ac:chgData name="Sami Al sulami" userId="47cac19ff13354be" providerId="LiveId" clId="{BE75C54B-1A00-4BFD-B932-77AF8A5D4F79}" dt="2023-01-17T10:08:55.524" v="34" actId="478"/>
          <ac:picMkLst>
            <pc:docMk/>
            <pc:sldMk cId="3790626889" sldId="279"/>
            <ac:picMk id="3" creationId="{1471256E-F956-6BC4-53CA-B56B5B02AE87}"/>
          </ac:picMkLst>
        </pc:picChg>
        <pc:picChg chg="del">
          <ac:chgData name="Sami Al sulami" userId="47cac19ff13354be" providerId="LiveId" clId="{BE75C54B-1A00-4BFD-B932-77AF8A5D4F79}" dt="2023-01-17T10:08:53.743" v="33" actId="478"/>
          <ac:picMkLst>
            <pc:docMk/>
            <pc:sldMk cId="3790626889" sldId="279"/>
            <ac:picMk id="5" creationId="{0D3FA6C7-D817-18C7-062D-095EF3C917D0}"/>
          </ac:picMkLst>
        </pc:picChg>
        <pc:picChg chg="del">
          <ac:chgData name="Sami Al sulami" userId="47cac19ff13354be" providerId="LiveId" clId="{BE75C54B-1A00-4BFD-B932-77AF8A5D4F79}" dt="2023-01-17T10:08:57.392" v="35" actId="478"/>
          <ac:picMkLst>
            <pc:docMk/>
            <pc:sldMk cId="3790626889" sldId="279"/>
            <ac:picMk id="7" creationId="{B6935FC9-A7A9-A583-E5C1-096B5A219E75}"/>
          </ac:picMkLst>
        </pc:picChg>
        <pc:picChg chg="add del mod">
          <ac:chgData name="Sami Al sulami" userId="47cac19ff13354be" providerId="LiveId" clId="{BE75C54B-1A00-4BFD-B932-77AF8A5D4F79}" dt="2023-01-17T10:09:57.098" v="51" actId="478"/>
          <ac:picMkLst>
            <pc:docMk/>
            <pc:sldMk cId="3790626889" sldId="279"/>
            <ac:picMk id="12" creationId="{63A1755A-0D8B-D804-9143-004E7E2020CE}"/>
          </ac:picMkLst>
        </pc:picChg>
        <pc:picChg chg="add mod ord">
          <ac:chgData name="Sami Al sulami" userId="47cac19ff13354be" providerId="LiveId" clId="{BE75C54B-1A00-4BFD-B932-77AF8A5D4F79}" dt="2023-01-17T10:10:17.960" v="58" actId="167"/>
          <ac:picMkLst>
            <pc:docMk/>
            <pc:sldMk cId="3790626889" sldId="279"/>
            <ac:picMk id="14" creationId="{2A7F486D-7DFB-F4A3-741C-F8AA0B352D86}"/>
          </ac:picMkLst>
        </pc:picChg>
      </pc:sldChg>
      <pc:sldChg chg="addSp delSp modSp add mod setBg delAnim modAnim">
        <pc:chgData name="Sami Al sulami" userId="47cac19ff13354be" providerId="LiveId" clId="{BE75C54B-1A00-4BFD-B932-77AF8A5D4F79}" dt="2023-01-17T10:12:59.240" v="92"/>
        <pc:sldMkLst>
          <pc:docMk/>
          <pc:sldMk cId="3114445935" sldId="285"/>
        </pc:sldMkLst>
        <pc:spChg chg="del">
          <ac:chgData name="Sami Al sulami" userId="47cac19ff13354be" providerId="LiveId" clId="{BE75C54B-1A00-4BFD-B932-77AF8A5D4F79}" dt="2023-01-17T10:08:26.756" v="1" actId="478"/>
          <ac:spMkLst>
            <pc:docMk/>
            <pc:sldMk cId="3114445935" sldId="285"/>
            <ac:spMk id="3" creationId="{30CE9B68-CD57-A326-16E8-81C420449391}"/>
          </ac:spMkLst>
        </pc:spChg>
        <pc:spChg chg="del">
          <ac:chgData name="Sami Al sulami" userId="47cac19ff13354be" providerId="LiveId" clId="{BE75C54B-1A00-4BFD-B932-77AF8A5D4F79}" dt="2023-01-17T10:08:26.756" v="1" actId="478"/>
          <ac:spMkLst>
            <pc:docMk/>
            <pc:sldMk cId="3114445935" sldId="285"/>
            <ac:spMk id="25" creationId="{20015F45-C2B1-EDF7-B2C5-093AE025DB2B}"/>
          </ac:spMkLst>
        </pc:spChg>
        <pc:spChg chg="del">
          <ac:chgData name="Sami Al sulami" userId="47cac19ff13354be" providerId="LiveId" clId="{BE75C54B-1A00-4BFD-B932-77AF8A5D4F79}" dt="2023-01-17T10:08:26.756" v="1" actId="478"/>
          <ac:spMkLst>
            <pc:docMk/>
            <pc:sldMk cId="3114445935" sldId="285"/>
            <ac:spMk id="26" creationId="{6A3E408A-D5EF-0ED3-CB86-83FC93A8F25C}"/>
          </ac:spMkLst>
        </pc:spChg>
        <pc:spChg chg="del mod">
          <ac:chgData name="Sami Al sulami" userId="47cac19ff13354be" providerId="LiveId" clId="{BE75C54B-1A00-4BFD-B932-77AF8A5D4F79}" dt="2023-01-17T10:10:31.966" v="63" actId="478"/>
          <ac:spMkLst>
            <pc:docMk/>
            <pc:sldMk cId="3114445935" sldId="285"/>
            <ac:spMk id="27" creationId="{528505B8-5F6A-117E-2D4F-EEBF07812CBF}"/>
          </ac:spMkLst>
        </pc:spChg>
        <pc:spChg chg="mod">
          <ac:chgData name="Sami Al sulami" userId="47cac19ff13354be" providerId="LiveId" clId="{BE75C54B-1A00-4BFD-B932-77AF8A5D4F79}" dt="2023-01-17T10:12:59.240" v="92"/>
          <ac:spMkLst>
            <pc:docMk/>
            <pc:sldMk cId="3114445935" sldId="285"/>
            <ac:spMk id="28" creationId="{A439FF27-0A10-82CD-AE25-30EDF6ABFCE9}"/>
          </ac:spMkLst>
        </pc:spChg>
        <pc:spChg chg="del">
          <ac:chgData name="Sami Al sulami" userId="47cac19ff13354be" providerId="LiveId" clId="{BE75C54B-1A00-4BFD-B932-77AF8A5D4F79}" dt="2023-01-17T10:08:26.756" v="1" actId="478"/>
          <ac:spMkLst>
            <pc:docMk/>
            <pc:sldMk cId="3114445935" sldId="285"/>
            <ac:spMk id="29" creationId="{D47B036F-6E26-5385-7558-02FB6CF5AA17}"/>
          </ac:spMkLst>
        </pc:spChg>
        <pc:spChg chg="del">
          <ac:chgData name="Sami Al sulami" userId="47cac19ff13354be" providerId="LiveId" clId="{BE75C54B-1A00-4BFD-B932-77AF8A5D4F79}" dt="2023-01-17T10:08:26.756" v="1" actId="478"/>
          <ac:spMkLst>
            <pc:docMk/>
            <pc:sldMk cId="3114445935" sldId="285"/>
            <ac:spMk id="30" creationId="{7447AC22-5140-8F3A-B1C7-B4C3F73025CF}"/>
          </ac:spMkLst>
        </pc:spChg>
        <pc:spChg chg="del">
          <ac:chgData name="Sami Al sulami" userId="47cac19ff13354be" providerId="LiveId" clId="{BE75C54B-1A00-4BFD-B932-77AF8A5D4F79}" dt="2023-01-17T10:08:26.756" v="1" actId="478"/>
          <ac:spMkLst>
            <pc:docMk/>
            <pc:sldMk cId="3114445935" sldId="285"/>
            <ac:spMk id="31" creationId="{8657BD57-B9CD-6698-809F-E37D0A4AAC9E}"/>
          </ac:spMkLst>
        </pc:spChg>
        <pc:grpChg chg="del">
          <ac:chgData name="Sami Al sulami" userId="47cac19ff13354be" providerId="LiveId" clId="{BE75C54B-1A00-4BFD-B932-77AF8A5D4F79}" dt="2023-01-17T10:08:26.756" v="1" actId="478"/>
          <ac:grpSpMkLst>
            <pc:docMk/>
            <pc:sldMk cId="3114445935" sldId="285"/>
            <ac:grpSpMk id="14" creationId="{DF7D4A21-C839-A178-E7A5-2D7AA0A43B37}"/>
          </ac:grpSpMkLst>
        </pc:grpChg>
        <pc:grpChg chg="del">
          <ac:chgData name="Sami Al sulami" userId="47cac19ff13354be" providerId="LiveId" clId="{BE75C54B-1A00-4BFD-B932-77AF8A5D4F79}" dt="2023-01-17T10:08:26.756" v="1" actId="478"/>
          <ac:grpSpMkLst>
            <pc:docMk/>
            <pc:sldMk cId="3114445935" sldId="285"/>
            <ac:grpSpMk id="17" creationId="{1EDA6117-E178-513A-9E72-261258CDC676}"/>
          </ac:grpSpMkLst>
        </pc:grpChg>
        <pc:grpChg chg="del">
          <ac:chgData name="Sami Al sulami" userId="47cac19ff13354be" providerId="LiveId" clId="{BE75C54B-1A00-4BFD-B932-77AF8A5D4F79}" dt="2023-01-17T10:08:26.756" v="1" actId="478"/>
          <ac:grpSpMkLst>
            <pc:docMk/>
            <pc:sldMk cId="3114445935" sldId="285"/>
            <ac:grpSpMk id="20" creationId="{DE2FA116-863E-B703-84F7-36FEFAD98463}"/>
          </ac:grpSpMkLst>
        </pc:grpChg>
        <pc:picChg chg="add mod ord">
          <ac:chgData name="Sami Al sulami" userId="47cac19ff13354be" providerId="LiveId" clId="{BE75C54B-1A00-4BFD-B932-77AF8A5D4F79}" dt="2023-01-17T10:11:51.734" v="78" actId="1076"/>
          <ac:picMkLst>
            <pc:docMk/>
            <pc:sldMk cId="3114445935" sldId="285"/>
            <ac:picMk id="4" creationId="{E0BC820D-EDEC-B2DC-3AFE-AEE65768FBBD}"/>
          </ac:picMkLst>
        </pc:picChg>
        <pc:picChg chg="del">
          <ac:chgData name="Sami Al sulami" userId="47cac19ff13354be" providerId="LiveId" clId="{BE75C54B-1A00-4BFD-B932-77AF8A5D4F79}" dt="2023-01-17T10:08:28.907" v="2" actId="478"/>
          <ac:picMkLst>
            <pc:docMk/>
            <pc:sldMk cId="3114445935" sldId="285"/>
            <ac:picMk id="23" creationId="{81CBA384-300D-9CAC-D771-92AACA0DC898}"/>
          </ac:picMkLst>
        </pc:picChg>
        <pc:picChg chg="del">
          <ac:chgData name="Sami Al sulami" userId="47cac19ff13354be" providerId="LiveId" clId="{BE75C54B-1A00-4BFD-B932-77AF8A5D4F79}" dt="2023-01-17T10:08:26.756" v="1" actId="478"/>
          <ac:picMkLst>
            <pc:docMk/>
            <pc:sldMk cId="3114445935" sldId="285"/>
            <ac:picMk id="24" creationId="{0E3274B7-C145-5654-E5F5-788601413A24}"/>
          </ac:picMkLst>
        </pc:picChg>
        <pc:picChg chg="del">
          <ac:chgData name="Sami Al sulami" userId="47cac19ff13354be" providerId="LiveId" clId="{BE75C54B-1A00-4BFD-B932-77AF8A5D4F79}" dt="2023-01-17T10:08:26.756" v="1" actId="478"/>
          <ac:picMkLst>
            <pc:docMk/>
            <pc:sldMk cId="3114445935" sldId="285"/>
            <ac:picMk id="32" creationId="{C4B28E7B-0CC3-224D-3815-0CF1B50AB28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A59511B-8A5C-4040-AB64-4BD3022B9CC0}" type="datetimeFigureOut">
              <a:rPr lang="ar-SA" smtClean="0"/>
              <a:t>25/06/44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4939924-6D22-4ED0-BF41-A105F3FD67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4460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A472F-81F0-43B0-9E43-CD28251B74EE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79349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A472F-81F0-43B0-9E43-CD28251B74EE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8762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8EFED35-E019-239C-A69A-A4F349BBE1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B48A5121-4224-5C05-B2D3-BE611B4306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558580AD-0BE6-56DE-F591-F63840957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6CE37-4892-46A6-A3C7-D4571BA94906}" type="datetimeFigureOut">
              <a:rPr lang="ar-SA" smtClean="0"/>
              <a:t>25/06/44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AA437178-4A5F-E495-D0ED-E11CEF835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6FCB1EF7-10E5-587C-DBB6-F2475312F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E785-1EF7-467B-A978-95D4863BDA5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12162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2BB7829-DDD0-64B2-9D8F-81E3E582F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8FB546D1-27B2-3C17-22C2-1B260199B8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462A903A-306A-36E2-4674-B54E96A5E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6CE37-4892-46A6-A3C7-D4571BA94906}" type="datetimeFigureOut">
              <a:rPr lang="ar-SA" smtClean="0"/>
              <a:t>25/06/44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3CF238B8-0BB4-E71D-E133-B614BF9D2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2E9EC256-8D0D-355A-9049-FE0F99B6B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E785-1EF7-467B-A978-95D4863BDA5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71081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>
            <a:extLst>
              <a:ext uri="{FF2B5EF4-FFF2-40B4-BE49-F238E27FC236}">
                <a16:creationId xmlns:a16="http://schemas.microsoft.com/office/drawing/2014/main" id="{B7A77246-B9BB-41E0-BFA7-4BD844057F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0D858C25-FEB8-0A55-CC62-210C73CE22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AD667FE9-9159-571A-0E7F-6BDE25BDC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6CE37-4892-46A6-A3C7-D4571BA94906}" type="datetimeFigureOut">
              <a:rPr lang="ar-SA" smtClean="0"/>
              <a:t>25/06/44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6D4765EA-C71E-52C2-D7C3-939C34B2C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A48E2BAB-DEEF-FA4E-8292-32E413BDC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E785-1EF7-467B-A978-95D4863BDA5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74867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FB2085C-C592-5085-AE06-131C14213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F4530248-C5D3-2197-D8C7-86A762971C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9CDE10DA-7163-1DDC-E462-6BB6F1A85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6CE37-4892-46A6-A3C7-D4571BA94906}" type="datetimeFigureOut">
              <a:rPr lang="ar-SA" smtClean="0"/>
              <a:t>25/06/44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72A74D9F-F621-8414-2D6A-C5F2C3744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1B316612-C549-8687-FDB5-EE79AAB83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E785-1EF7-467B-A978-95D4863BDA5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35948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A16CBC1-9FBD-9F05-F515-1EDAC5411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DA0E0EE4-9816-E7C1-1E6C-B35C632A1F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8870B0A3-940B-C4CB-D988-5317E42D6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6CE37-4892-46A6-A3C7-D4571BA94906}" type="datetimeFigureOut">
              <a:rPr lang="ar-SA" smtClean="0"/>
              <a:t>25/06/44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E2D776A6-39A4-1D41-EE03-E2345B770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F76034FA-3659-0829-2239-02438FE7B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E785-1EF7-467B-A978-95D4863BDA5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6191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90131D9-677E-D492-D3D5-85AD8141B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C8478352-5A64-D24D-FC7F-AAE67562F3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5960DC45-9C56-4485-5D55-CDE2FD3149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D00C06E9-C225-2451-BE90-6B76A82F7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6CE37-4892-46A6-A3C7-D4571BA94906}" type="datetimeFigureOut">
              <a:rPr lang="ar-SA" smtClean="0"/>
              <a:t>25/06/44</a:t>
            </a:fld>
            <a:endParaRPr lang="ar-SA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9B6411C6-E6F1-243C-45C0-050B59F28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3AFF86E4-CC58-DB4F-5311-DC01E9AD3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E785-1EF7-467B-A978-95D4863BDA5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5259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FC88AE0-5195-0419-9171-8B6AAEC80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E831B13F-631C-ECD9-E3EE-5DA907EA78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EED978AB-14B9-04C4-A278-A73B54781D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>
            <a:extLst>
              <a:ext uri="{FF2B5EF4-FFF2-40B4-BE49-F238E27FC236}">
                <a16:creationId xmlns:a16="http://schemas.microsoft.com/office/drawing/2014/main" id="{8EDF81D0-8E00-3314-6ED5-1FD124C72E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60A697BF-79BD-978B-C54A-557EC52D67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>
            <a:extLst>
              <a:ext uri="{FF2B5EF4-FFF2-40B4-BE49-F238E27FC236}">
                <a16:creationId xmlns:a16="http://schemas.microsoft.com/office/drawing/2014/main" id="{4845379C-7992-477F-12F4-7E9EDFF1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6CE37-4892-46A6-A3C7-D4571BA94906}" type="datetimeFigureOut">
              <a:rPr lang="ar-SA" smtClean="0"/>
              <a:t>25/06/44</a:t>
            </a:fld>
            <a:endParaRPr lang="ar-SA"/>
          </a:p>
        </p:txBody>
      </p:sp>
      <p:sp>
        <p:nvSpPr>
          <p:cNvPr id="8" name="عنصر نائب للتذييل 7">
            <a:extLst>
              <a:ext uri="{FF2B5EF4-FFF2-40B4-BE49-F238E27FC236}">
                <a16:creationId xmlns:a16="http://schemas.microsoft.com/office/drawing/2014/main" id="{E70A6E03-402C-7E00-1CD8-07CEBD71D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>
            <a:extLst>
              <a:ext uri="{FF2B5EF4-FFF2-40B4-BE49-F238E27FC236}">
                <a16:creationId xmlns:a16="http://schemas.microsoft.com/office/drawing/2014/main" id="{BBD64E60-3734-FB32-E672-6C28BCD62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E785-1EF7-467B-A978-95D4863BDA5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35225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3EDBB6A-274D-DEF0-5C3B-97C663A5C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3E78A728-C445-6C8E-A72A-34C88AB63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6CE37-4892-46A6-A3C7-D4571BA94906}" type="datetimeFigureOut">
              <a:rPr lang="ar-SA" smtClean="0"/>
              <a:t>25/06/44</a:t>
            </a:fld>
            <a:endParaRPr lang="ar-SA"/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id="{E03228F9-8FBF-C3D4-C2F7-0859FF22D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BD7D9DE6-5A22-03B4-0093-4BB305374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E785-1EF7-467B-A978-95D4863BDA5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51439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>
            <a:extLst>
              <a:ext uri="{FF2B5EF4-FFF2-40B4-BE49-F238E27FC236}">
                <a16:creationId xmlns:a16="http://schemas.microsoft.com/office/drawing/2014/main" id="{3D5BF953-16AB-6B45-6B8B-884EE1CFB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6CE37-4892-46A6-A3C7-D4571BA94906}" type="datetimeFigureOut">
              <a:rPr lang="ar-SA" smtClean="0"/>
              <a:t>25/06/44</a:t>
            </a:fld>
            <a:endParaRPr lang="ar-SA"/>
          </a:p>
        </p:txBody>
      </p:sp>
      <p:sp>
        <p:nvSpPr>
          <p:cNvPr id="3" name="عنصر نائب للتذييل 2">
            <a:extLst>
              <a:ext uri="{FF2B5EF4-FFF2-40B4-BE49-F238E27FC236}">
                <a16:creationId xmlns:a16="http://schemas.microsoft.com/office/drawing/2014/main" id="{72178434-DF6C-B5FB-2DCA-CE9BD43C5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0FB87F28-1B8D-F02C-5E59-C8D9B6710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E785-1EF7-467B-A978-95D4863BDA5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33386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927E938-8FDF-5E3A-193A-339546320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8153FE28-E240-D25C-20DF-1D529CF4A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172FE1E0-F8BE-C4B1-6092-20BC6E423A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34D2B370-FB71-5C40-9D1C-3A8DD2F0B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6CE37-4892-46A6-A3C7-D4571BA94906}" type="datetimeFigureOut">
              <a:rPr lang="ar-SA" smtClean="0"/>
              <a:t>25/06/44</a:t>
            </a:fld>
            <a:endParaRPr lang="ar-SA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CA2DA566-5139-5327-CAA6-B062518F6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D4DD5277-7DFD-EF2A-715D-A6966C3E7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E785-1EF7-467B-A978-95D4863BDA5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67444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03BA840C-08B8-6913-1C5D-F2D60C386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صورة 2">
            <a:extLst>
              <a:ext uri="{FF2B5EF4-FFF2-40B4-BE49-F238E27FC236}">
                <a16:creationId xmlns:a16="http://schemas.microsoft.com/office/drawing/2014/main" id="{8BF98F88-B1E4-206B-5FBD-B5281B62F7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D954B27A-0148-F46F-FB52-26848C4E38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693D543C-C486-0A89-ACF5-FE7E41E9D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6CE37-4892-46A6-A3C7-D4571BA94906}" type="datetimeFigureOut">
              <a:rPr lang="ar-SA" smtClean="0"/>
              <a:t>25/06/44</a:t>
            </a:fld>
            <a:endParaRPr lang="ar-SA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304CA7D0-4F52-F035-26E0-F598EA474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DCBF3449-9147-05F9-CD43-E0CEA3DF2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E785-1EF7-467B-A978-95D4863BDA5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60883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>
            <a:extLst>
              <a:ext uri="{FF2B5EF4-FFF2-40B4-BE49-F238E27FC236}">
                <a16:creationId xmlns:a16="http://schemas.microsoft.com/office/drawing/2014/main" id="{CAAA406A-8D88-5A62-C236-FDE387F3E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BBE7386E-065B-6A42-852F-DD2B5F35F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B4CA4FD7-4EA5-5040-B250-89E7E5B9E0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6CE37-4892-46A6-A3C7-D4571BA94906}" type="datetimeFigureOut">
              <a:rPr lang="ar-SA" smtClean="0"/>
              <a:t>25/06/44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05CAA515-5217-D09C-BA84-DA91843EFE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44BCD32B-FE55-3101-363F-C8D128B0B4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FE785-1EF7-467B-A978-95D4863BDA5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53787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E0BC820D-EDEC-B2DC-3AFE-AEE65768FB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5595" y="83596"/>
            <a:ext cx="7444708" cy="6690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" name="مستطيل: زوايا مستديرة 27">
            <a:hlinkClick r:id="rId4" action="ppaction://hlinksldjump"/>
            <a:extLst>
              <a:ext uri="{FF2B5EF4-FFF2-40B4-BE49-F238E27FC236}">
                <a16:creationId xmlns:a16="http://schemas.microsoft.com/office/drawing/2014/main" id="{A439FF27-0A10-82CD-AE25-30EDF6ABFCE9}"/>
              </a:ext>
            </a:extLst>
          </p:cNvPr>
          <p:cNvSpPr/>
          <p:nvPr/>
        </p:nvSpPr>
        <p:spPr>
          <a:xfrm>
            <a:off x="9863608" y="2900161"/>
            <a:ext cx="1776412" cy="833639"/>
          </a:xfrm>
          <a:prstGeom prst="roundRect">
            <a:avLst>
              <a:gd name="adj" fmla="val 48238"/>
            </a:avLst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ar-SA" sz="1500" b="1" dirty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LBC" panose="020B0504020202020204" pitchFamily="34" charset="0"/>
                <a:cs typeface="LBC" panose="020B0504020202020204" pitchFamily="34" charset="0"/>
              </a:rPr>
              <a:t>الصفحة التالية  </a:t>
            </a:r>
            <a:endParaRPr lang="en-US" sz="1500" b="1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LBC" panose="020B0504020202020204" pitchFamily="34" charset="0"/>
              <a:cs typeface="LBC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445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صورة 13">
            <a:extLst>
              <a:ext uri="{FF2B5EF4-FFF2-40B4-BE49-F238E27FC236}">
                <a16:creationId xmlns:a16="http://schemas.microsoft.com/office/drawing/2014/main" id="{2A7F486D-7DFB-F4A3-741C-F8AA0B352D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735" y="0"/>
            <a:ext cx="5706555" cy="6630856"/>
          </a:xfrm>
          <a:prstGeom prst="rect">
            <a:avLst/>
          </a:prstGeom>
        </p:spPr>
      </p:pic>
      <p:sp>
        <p:nvSpPr>
          <p:cNvPr id="8" name="مستطيل: زوايا مستديرة 7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0E77CB6C-C2B5-A1FD-B12E-176C7B53B0FD}"/>
              </a:ext>
            </a:extLst>
          </p:cNvPr>
          <p:cNvSpPr/>
          <p:nvPr/>
        </p:nvSpPr>
        <p:spPr>
          <a:xfrm>
            <a:off x="706011" y="5713522"/>
            <a:ext cx="1244600" cy="52252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>
                <a:latin typeface="LBC" panose="020B0504020202020204" pitchFamily="34" charset="0"/>
                <a:cs typeface="LBC" panose="020B0504020202020204" pitchFamily="34" charset="0"/>
              </a:rPr>
              <a:t>عودة</a:t>
            </a:r>
            <a:endParaRPr lang="ar-SA" b="1" dirty="0">
              <a:latin typeface="LBC" panose="020B0504020202020204" pitchFamily="34" charset="0"/>
              <a:cs typeface="LBC" panose="020B0504020202020204" pitchFamily="34" charset="0"/>
            </a:endParaRPr>
          </a:p>
        </p:txBody>
      </p:sp>
      <p:sp>
        <p:nvSpPr>
          <p:cNvPr id="2" name="مستطيل 1">
            <a:extLst>
              <a:ext uri="{FF2B5EF4-FFF2-40B4-BE49-F238E27FC236}">
                <a16:creationId xmlns:a16="http://schemas.microsoft.com/office/drawing/2014/main" id="{F147D71B-8588-07B4-8513-80B7AFA172E3}"/>
              </a:ext>
            </a:extLst>
          </p:cNvPr>
          <p:cNvSpPr/>
          <p:nvPr/>
        </p:nvSpPr>
        <p:spPr>
          <a:xfrm>
            <a:off x="9322967" y="592608"/>
            <a:ext cx="2131498" cy="11540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3F0003D6-251B-E7CA-D930-613D585560C7}"/>
              </a:ext>
            </a:extLst>
          </p:cNvPr>
          <p:cNvSpPr/>
          <p:nvPr/>
        </p:nvSpPr>
        <p:spPr>
          <a:xfrm>
            <a:off x="343675" y="2500489"/>
            <a:ext cx="2131498" cy="115403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E8C96AA3-0824-82A5-8068-A10F9A544FAF}"/>
              </a:ext>
            </a:extLst>
          </p:cNvPr>
          <p:cNvSpPr/>
          <p:nvPr/>
        </p:nvSpPr>
        <p:spPr>
          <a:xfrm>
            <a:off x="343675" y="466893"/>
            <a:ext cx="2131498" cy="11540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ستطيل 9">
            <a:extLst>
              <a:ext uri="{FF2B5EF4-FFF2-40B4-BE49-F238E27FC236}">
                <a16:creationId xmlns:a16="http://schemas.microsoft.com/office/drawing/2014/main" id="{4F7E28B4-258A-790D-14D0-E2C8E1E30952}"/>
              </a:ext>
            </a:extLst>
          </p:cNvPr>
          <p:cNvSpPr/>
          <p:nvPr/>
        </p:nvSpPr>
        <p:spPr>
          <a:xfrm>
            <a:off x="9314756" y="2713010"/>
            <a:ext cx="2131498" cy="115403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062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animBg="1"/>
      <p:bldP spid="4" grpId="0" animBg="1"/>
      <p:bldP spid="6" grpId="0" animBg="1"/>
      <p:bldP spid="10" grpId="0" animBg="1"/>
    </p:bld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</Words>
  <Application>Microsoft Office PowerPoint</Application>
  <PresentationFormat>شاشة عريضة</PresentationFormat>
  <Paragraphs>4</Paragraphs>
  <Slides>2</Slides>
  <Notes>2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LBC</vt:lpstr>
      <vt:lpstr>نسق Office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Sami Al sulami</dc:creator>
  <cp:lastModifiedBy>Sami Al sulami</cp:lastModifiedBy>
  <cp:revision>1</cp:revision>
  <dcterms:created xsi:type="dcterms:W3CDTF">2023-01-17T10:07:59Z</dcterms:created>
  <dcterms:modified xsi:type="dcterms:W3CDTF">2023-01-17T10:13:26Z</dcterms:modified>
</cp:coreProperties>
</file>