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23528" y="476672"/>
            <a:ext cx="8496944" cy="5976664"/>
          </a:xfrm>
        </p:spPr>
        <p:txBody>
          <a:bodyPr>
            <a:normAutofit/>
          </a:bodyPr>
          <a:lstStyle/>
          <a:p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188641"/>
          <a:ext cx="9144000" cy="648071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250776"/>
                <a:gridCol w="1463824"/>
                <a:gridCol w="1243292"/>
                <a:gridCol w="1243294"/>
                <a:gridCol w="1624044"/>
                <a:gridCol w="2318770"/>
              </a:tblGrid>
              <a:tr h="504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الاسم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المهنة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العمر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عدد الايام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ساعات العمل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المجموع تلقائي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سلمان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سباك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حمدان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سباك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محمد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كهربائي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مصطفى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ميكانيكي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علي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ميكانيكي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خالد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سائق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فهد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سباك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علي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سائق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سلمان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سائق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سالم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طباخ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36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حسن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طباخ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</a:tr>
              <a:tr h="498055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سلمان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سباك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r-SA" sz="2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Microsoft Office PowerPoint</Application>
  <PresentationFormat>عرض على الشاشة (3:4)‏</PresentationFormat>
  <Paragraphs>78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سمة Office</vt:lpstr>
      <vt:lpstr>الشريحة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</dc:creator>
  <cp:lastModifiedBy>aziz</cp:lastModifiedBy>
  <cp:revision>2</cp:revision>
  <dcterms:created xsi:type="dcterms:W3CDTF">2013-12-03T20:04:20Z</dcterms:created>
  <dcterms:modified xsi:type="dcterms:W3CDTF">2013-12-03T20:11:13Z</dcterms:modified>
</cp:coreProperties>
</file>