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57E16-29CD-4D52-A674-13E551FF6DCC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8B111-8B6D-44EC-8AE9-597E259BE5B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68B111-8B6D-44EC-8AE9-597E259BE5B9}" type="slidenum">
              <a:rPr lang="en-GB" smtClean="0"/>
              <a:t>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EECD3-DF74-45B3-9F0F-22ABF3888557}" type="datetimeFigureOut">
              <a:rPr lang="en-US" smtClean="0"/>
              <a:t>6/19/2013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EEEE6-F575-4812-8443-27CC8764BF4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7358082" y="2071678"/>
            <a:ext cx="1785950" cy="2357454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5500694" y="2071678"/>
            <a:ext cx="1785950" cy="2357454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3643306" y="2071678"/>
            <a:ext cx="1785950" cy="2357454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1785918" y="2071678"/>
            <a:ext cx="1785950" cy="2357454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0" y="2071678"/>
            <a:ext cx="1714480" cy="2357454"/>
          </a:xfrm>
          <a:prstGeom prst="rec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0" y="3071810"/>
            <a:ext cx="1785950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40</a:t>
            </a:r>
            <a:r>
              <a:rPr lang="ar-SA" sz="5400" dirty="0" smtClean="0">
                <a:solidFill>
                  <a:srgbClr val="FF0000"/>
                </a:solidFill>
              </a:rPr>
              <a:t>%</a:t>
            </a:r>
            <a:endParaRPr lang="en-GB" sz="54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14480" y="3071810"/>
            <a:ext cx="1785950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C000"/>
                </a:solidFill>
              </a:rPr>
              <a:t>58</a:t>
            </a:r>
            <a:r>
              <a:rPr lang="ar-SA" sz="5400" dirty="0" smtClean="0">
                <a:solidFill>
                  <a:srgbClr val="FFC000"/>
                </a:solidFill>
              </a:rPr>
              <a:t>%</a:t>
            </a:r>
            <a:endParaRPr lang="en-GB" sz="5400" dirty="0">
              <a:solidFill>
                <a:srgbClr val="FFC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868" y="3071810"/>
            <a:ext cx="1785950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FF00"/>
                </a:solidFill>
              </a:rPr>
              <a:t>65</a:t>
            </a:r>
            <a:r>
              <a:rPr lang="ar-SA" sz="5400" dirty="0" smtClean="0">
                <a:solidFill>
                  <a:srgbClr val="FFFF00"/>
                </a:solidFill>
              </a:rPr>
              <a:t>%</a:t>
            </a:r>
            <a:endParaRPr lang="en-GB" sz="5400" dirty="0"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29256" y="3071810"/>
            <a:ext cx="1785950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00B050"/>
                </a:solidFill>
              </a:rPr>
              <a:t>85</a:t>
            </a:r>
            <a:r>
              <a:rPr lang="ar-SA" sz="5400" dirty="0" smtClean="0">
                <a:solidFill>
                  <a:srgbClr val="00B050"/>
                </a:solidFill>
              </a:rPr>
              <a:t>%</a:t>
            </a:r>
            <a:endParaRPr lang="en-GB" sz="5400" dirty="0">
              <a:solidFill>
                <a:srgbClr val="00B05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286644" y="3071810"/>
            <a:ext cx="1785950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FF00"/>
                </a:solidFill>
              </a:rPr>
              <a:t>74</a:t>
            </a:r>
            <a:r>
              <a:rPr lang="ar-SA" sz="5400" dirty="0" smtClean="0">
                <a:solidFill>
                  <a:srgbClr val="FFFF00"/>
                </a:solidFill>
              </a:rPr>
              <a:t>%</a:t>
            </a:r>
            <a:endParaRPr lang="en-GB" sz="5400" dirty="0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2844" y="2214554"/>
            <a:ext cx="142876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GROUP</a:t>
            </a:r>
          </a:p>
          <a:p>
            <a:pPr algn="ctr"/>
            <a:r>
              <a:rPr lang="en-US" sz="2400" b="1" dirty="0" smtClean="0"/>
              <a:t> 1</a:t>
            </a:r>
            <a:endParaRPr lang="en-GB" sz="2400" b="1" dirty="0"/>
          </a:p>
        </p:txBody>
      </p:sp>
      <p:sp>
        <p:nvSpPr>
          <p:cNvPr id="13" name="Rectangle 12"/>
          <p:cNvSpPr/>
          <p:nvPr/>
        </p:nvSpPr>
        <p:spPr>
          <a:xfrm>
            <a:off x="1928794" y="2214554"/>
            <a:ext cx="150016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GROUP </a:t>
            </a:r>
          </a:p>
          <a:p>
            <a:pPr algn="ctr"/>
            <a:r>
              <a:rPr lang="en-US" sz="2400" b="1" dirty="0" smtClean="0"/>
              <a:t>2</a:t>
            </a:r>
            <a:endParaRPr lang="en-GB" sz="2400" b="1" dirty="0" smtClean="0"/>
          </a:p>
        </p:txBody>
      </p:sp>
      <p:sp>
        <p:nvSpPr>
          <p:cNvPr id="14" name="Rectangle 13"/>
          <p:cNvSpPr/>
          <p:nvPr/>
        </p:nvSpPr>
        <p:spPr>
          <a:xfrm>
            <a:off x="3786182" y="2214554"/>
            <a:ext cx="150016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GROUP </a:t>
            </a:r>
          </a:p>
          <a:p>
            <a:pPr algn="ctr"/>
            <a:r>
              <a:rPr lang="en-US" sz="2400" b="1" dirty="0" smtClean="0"/>
              <a:t>3</a:t>
            </a:r>
            <a:endParaRPr lang="en-GB" sz="2400" b="1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5643570" y="2214554"/>
            <a:ext cx="150019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GROUP</a:t>
            </a:r>
          </a:p>
          <a:p>
            <a:pPr algn="ctr"/>
            <a:r>
              <a:rPr lang="en-US" sz="2400" b="1" dirty="0" smtClean="0"/>
              <a:t> 4</a:t>
            </a:r>
            <a:endParaRPr lang="en-GB" sz="2400" b="1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7500958" y="2214554"/>
            <a:ext cx="150019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GROUP</a:t>
            </a:r>
          </a:p>
          <a:p>
            <a:pPr algn="ctr"/>
            <a:r>
              <a:rPr lang="en-US" sz="2400" b="1" dirty="0" smtClean="0"/>
              <a:t> 5</a:t>
            </a:r>
            <a:endParaRPr lang="en-GB" sz="2400" b="1" dirty="0" smtClean="0"/>
          </a:p>
        </p:txBody>
      </p:sp>
      <p:sp>
        <p:nvSpPr>
          <p:cNvPr id="22" name="Rectangle 21"/>
          <p:cNvSpPr/>
          <p:nvPr/>
        </p:nvSpPr>
        <p:spPr>
          <a:xfrm>
            <a:off x="1428728" y="642918"/>
            <a:ext cx="60552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solidFill>
                  <a:srgbClr val="002060"/>
                </a:solidFill>
              </a:rPr>
              <a:t>Detective measurement of the monthly target</a:t>
            </a:r>
            <a:endParaRPr lang="en-GB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30</Words>
  <Application>Microsoft Office PowerPoint</Application>
  <PresentationFormat>On-screen Show 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m.hamza</dc:creator>
  <cp:lastModifiedBy>m.hamza</cp:lastModifiedBy>
  <cp:revision>89</cp:revision>
  <dcterms:created xsi:type="dcterms:W3CDTF">2013-06-19T05:38:10Z</dcterms:created>
  <dcterms:modified xsi:type="dcterms:W3CDTF">2013-06-19T07:15:12Z</dcterms:modified>
</cp:coreProperties>
</file>