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3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21004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424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4931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9641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94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4368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29159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3712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7312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5809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6980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A8E5D-2B75-4DE5-9517-B0CDE02C7FF9}" type="datetimeFigureOut">
              <a:rPr lang="ar-IQ" smtClean="0"/>
              <a:t>12/01/1441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EE137-4FE7-4B18-9345-51A3E1B0B51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7968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maps/place/%D8%B3%D8%AF%D8%A9+%D8%A7%D9%84%D9%87%D9%86%D8%AF%D9%8A%D8%A9%E2%80%AD/@32.7477559,44.254987,12.25z/data=!4m5!3m4!1s0x155907a09e23441d:0xd039bbef45b8b8c0!8m2!3d32.7104016!4d44.2810588!5m1!1e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049125" y="519280"/>
            <a:ext cx="3850105" cy="2387600"/>
          </a:xfrm>
        </p:spPr>
        <p:txBody>
          <a:bodyPr/>
          <a:lstStyle/>
          <a:p>
            <a:r>
              <a:rPr lang="ar-IQ" dirty="0" smtClean="0"/>
              <a:t>خريطة العراق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82852" y="3541880"/>
            <a:ext cx="4716377" cy="1655762"/>
          </a:xfrm>
        </p:spPr>
        <p:txBody>
          <a:bodyPr/>
          <a:lstStyle/>
          <a:p>
            <a:r>
              <a:rPr lang="ar-IQ" dirty="0" smtClean="0"/>
              <a:t>في المستطيل ارغب ان يظهر لي </a:t>
            </a:r>
            <a:r>
              <a:rPr lang="ar-IQ" dirty="0" err="1" smtClean="0"/>
              <a:t>كوكل</a:t>
            </a:r>
            <a:r>
              <a:rPr lang="ar-IQ" dirty="0" smtClean="0"/>
              <a:t> </a:t>
            </a:r>
            <a:r>
              <a:rPr lang="ar-IQ" dirty="0" err="1" smtClean="0"/>
              <a:t>ايرث</a:t>
            </a:r>
            <a:r>
              <a:rPr lang="ar-IQ" dirty="0" smtClean="0"/>
              <a:t> للعراق دون فتح المستعرض </a:t>
            </a:r>
          </a:p>
          <a:p>
            <a:r>
              <a:rPr lang="ar-IQ" dirty="0" smtClean="0"/>
              <a:t>اعرف طريقة الارتباط التشعبي ولكن اريد يفتح لي الموقع مباشرة في المستطيل</a:t>
            </a:r>
            <a:endParaRPr lang="ar-IQ" dirty="0"/>
          </a:p>
        </p:txBody>
      </p:sp>
      <p:sp>
        <p:nvSpPr>
          <p:cNvPr id="4" name="مستطيل 3">
            <a:hlinkClick r:id="rId2"/>
          </p:cNvPr>
          <p:cNvSpPr/>
          <p:nvPr/>
        </p:nvSpPr>
        <p:spPr>
          <a:xfrm>
            <a:off x="0" y="0"/>
            <a:ext cx="70866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2172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6529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369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</Words>
  <Application>Microsoft Office PowerPoint</Application>
  <PresentationFormat>ملء الشاشة</PresentationFormat>
  <Paragraphs>3</Paragraphs>
  <Slides>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نسق Office</vt:lpstr>
      <vt:lpstr>خريطة العراق</vt:lpstr>
      <vt:lpstr>عرض تقديمي في PowerPoint</vt:lpstr>
      <vt:lpstr>عرض تقديمي في PowerPoint</vt:lpstr>
    </vt:vector>
  </TitlesOfParts>
  <Company>Microsoft (C)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DR.Ahmed Saker 2O14</dc:creator>
  <cp:lastModifiedBy>DR.Ahmed Saker 2O14</cp:lastModifiedBy>
  <cp:revision>2</cp:revision>
  <dcterms:created xsi:type="dcterms:W3CDTF">2019-09-11T11:14:30Z</dcterms:created>
  <dcterms:modified xsi:type="dcterms:W3CDTF">2019-09-11T11:28:44Z</dcterms:modified>
</cp:coreProperties>
</file>