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39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91A8"/>
    <a:srgbClr val="FF8F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5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011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803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215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0089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132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9659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02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2582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123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376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755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080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994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929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135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581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131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431FC-D36F-43DE-B189-7E5A07187D45}" type="datetimeFigureOut">
              <a:rPr lang="en-GB" smtClean="0"/>
              <a:t>2026-06-14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122-7C1E-4643-916A-86C768B4A3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5900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8A095FA-A0E3-95E4-6E3A-CFC0EF9ED7FA}"/>
              </a:ext>
            </a:extLst>
          </p:cNvPr>
          <p:cNvSpPr/>
          <p:nvPr/>
        </p:nvSpPr>
        <p:spPr>
          <a:xfrm>
            <a:off x="5243946" y="3112077"/>
            <a:ext cx="1704109" cy="633846"/>
          </a:xfrm>
          <a:prstGeom prst="roundRect">
            <a:avLst>
              <a:gd name="adj" fmla="val 28142"/>
            </a:avLst>
          </a:prstGeom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2800" dirty="0"/>
              <a:t>ابدأ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65017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89FFC4-521B-0E4C-6848-1FFA244F5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9346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467E77-7A3D-121B-0F34-2BDDFD56D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شكل بيضاوي 28">
            <a:extLst>
              <a:ext uri="{FF2B5EF4-FFF2-40B4-BE49-F238E27FC236}">
                <a16:creationId xmlns:a16="http://schemas.microsoft.com/office/drawing/2014/main" id="{77B9E6AF-BCDB-4A05-A795-881B6481B8A9}"/>
              </a:ext>
            </a:extLst>
          </p:cNvPr>
          <p:cNvSpPr/>
          <p:nvPr/>
        </p:nvSpPr>
        <p:spPr>
          <a:xfrm>
            <a:off x="1799134" y="2534920"/>
            <a:ext cx="1788160" cy="1788160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مثلث متساوي الساقين 29">
            <a:extLst>
              <a:ext uri="{FF2B5EF4-FFF2-40B4-BE49-F238E27FC236}">
                <a16:creationId xmlns:a16="http://schemas.microsoft.com/office/drawing/2014/main" id="{2F7698BA-E0D1-AE94-3DA9-47908C41D9B8}"/>
              </a:ext>
            </a:extLst>
          </p:cNvPr>
          <p:cNvSpPr/>
          <p:nvPr/>
        </p:nvSpPr>
        <p:spPr>
          <a:xfrm>
            <a:off x="8318600" y="2534920"/>
            <a:ext cx="2074266" cy="178816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مستطيل: زوايا مستديرة 30">
            <a:extLst>
              <a:ext uri="{FF2B5EF4-FFF2-40B4-BE49-F238E27FC236}">
                <a16:creationId xmlns:a16="http://schemas.microsoft.com/office/drawing/2014/main" id="{CF1E5950-E6CE-705F-3E33-06EE558053DF}"/>
              </a:ext>
            </a:extLst>
          </p:cNvPr>
          <p:cNvSpPr/>
          <p:nvPr/>
        </p:nvSpPr>
        <p:spPr>
          <a:xfrm>
            <a:off x="5058867" y="2534920"/>
            <a:ext cx="1788160" cy="178816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رسم 2" descr="تحديث مع تعبئة خالصة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9796B92-7189-C97B-AB83-BFD0EACB345F}"/>
              </a:ext>
            </a:extLst>
          </p:cNvPr>
          <p:cNvSpPr/>
          <p:nvPr/>
        </p:nvSpPr>
        <p:spPr>
          <a:xfrm>
            <a:off x="10783570" y="588010"/>
            <a:ext cx="666750" cy="723900"/>
          </a:xfrm>
          <a:custGeom>
            <a:avLst/>
            <a:gdLst>
              <a:gd name="csX0" fmla="*/ 666750 w 666750"/>
              <a:gd name="csY0" fmla="*/ 228600 h 723900"/>
              <a:gd name="csX1" fmla="*/ 666750 w 666750"/>
              <a:gd name="csY1" fmla="*/ 28575 h 723900"/>
              <a:gd name="csX2" fmla="*/ 602933 w 666750"/>
              <a:gd name="csY2" fmla="*/ 92393 h 723900"/>
              <a:gd name="csX3" fmla="*/ 361950 w 666750"/>
              <a:gd name="csY3" fmla="*/ 0 h 723900"/>
              <a:gd name="csX4" fmla="*/ 0 w 666750"/>
              <a:gd name="csY4" fmla="*/ 361950 h 723900"/>
              <a:gd name="csX5" fmla="*/ 361950 w 666750"/>
              <a:gd name="csY5" fmla="*/ 723900 h 723900"/>
              <a:gd name="csX6" fmla="*/ 618173 w 666750"/>
              <a:gd name="csY6" fmla="*/ 618173 h 723900"/>
              <a:gd name="csX7" fmla="*/ 537210 w 666750"/>
              <a:gd name="csY7" fmla="*/ 537210 h 723900"/>
              <a:gd name="csX8" fmla="*/ 361950 w 666750"/>
              <a:gd name="csY8" fmla="*/ 609600 h 723900"/>
              <a:gd name="csX9" fmla="*/ 114300 w 666750"/>
              <a:gd name="csY9" fmla="*/ 361950 h 723900"/>
              <a:gd name="csX10" fmla="*/ 361950 w 666750"/>
              <a:gd name="csY10" fmla="*/ 114300 h 723900"/>
              <a:gd name="csX11" fmla="*/ 521970 w 666750"/>
              <a:gd name="csY11" fmla="*/ 173355 h 723900"/>
              <a:gd name="csX12" fmla="*/ 466725 w 666750"/>
              <a:gd name="csY12" fmla="*/ 228600 h 723900"/>
              <a:gd name="csX13" fmla="*/ 666750 w 666750"/>
              <a:gd name="csY13" fmla="*/ 228600 h 7239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666750" h="723900">
                <a:moveTo>
                  <a:pt x="666750" y="228600"/>
                </a:moveTo>
                <a:lnTo>
                  <a:pt x="666750" y="28575"/>
                </a:lnTo>
                <a:lnTo>
                  <a:pt x="602933" y="92393"/>
                </a:lnTo>
                <a:cubicBezTo>
                  <a:pt x="539115" y="35243"/>
                  <a:pt x="454343" y="0"/>
                  <a:pt x="361950" y="0"/>
                </a:cubicBezTo>
                <a:cubicBezTo>
                  <a:pt x="161925" y="0"/>
                  <a:pt x="0" y="161925"/>
                  <a:pt x="0" y="361950"/>
                </a:cubicBezTo>
                <a:cubicBezTo>
                  <a:pt x="0" y="561975"/>
                  <a:pt x="161925" y="723900"/>
                  <a:pt x="361950" y="723900"/>
                </a:cubicBezTo>
                <a:cubicBezTo>
                  <a:pt x="461963" y="723900"/>
                  <a:pt x="552450" y="682943"/>
                  <a:pt x="618173" y="618173"/>
                </a:cubicBezTo>
                <a:lnTo>
                  <a:pt x="537210" y="537210"/>
                </a:lnTo>
                <a:cubicBezTo>
                  <a:pt x="492443" y="581978"/>
                  <a:pt x="430530" y="609600"/>
                  <a:pt x="361950" y="609600"/>
                </a:cubicBezTo>
                <a:cubicBezTo>
                  <a:pt x="225743" y="609600"/>
                  <a:pt x="114300" y="498158"/>
                  <a:pt x="114300" y="361950"/>
                </a:cubicBezTo>
                <a:cubicBezTo>
                  <a:pt x="114300" y="225743"/>
                  <a:pt x="225743" y="114300"/>
                  <a:pt x="361950" y="114300"/>
                </a:cubicBezTo>
                <a:cubicBezTo>
                  <a:pt x="422910" y="114300"/>
                  <a:pt x="479108" y="136208"/>
                  <a:pt x="521970" y="173355"/>
                </a:cubicBezTo>
                <a:lnTo>
                  <a:pt x="466725" y="228600"/>
                </a:lnTo>
                <a:lnTo>
                  <a:pt x="666750" y="2286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8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</p:bldLst>
  </p:timing>
</p:sld>
</file>

<file path=ppt/theme/theme1.xml><?xml version="1.0" encoding="utf-8"?>
<a:theme xmlns:a="http://schemas.openxmlformats.org/drawingml/2006/main" name="برلين">
  <a:themeElements>
    <a:clrScheme name="برلين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برلين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برلي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TM04033917[[fn=برلين]]</Template>
  <TotalTime>81</TotalTime>
  <Words>1</Words>
  <Application>Microsoft Office PowerPoint</Application>
  <PresentationFormat>شاشة عريضة</PresentationFormat>
  <Paragraphs>1</Paragraphs>
  <Slides>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2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6" baseType="lpstr">
      <vt:lpstr>Arial</vt:lpstr>
      <vt:lpstr>Trebuchet MS</vt:lpstr>
      <vt:lpstr>برلين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إعادة تفعيل حركات الكائنات بعد الرجوع للشريحة</dc:title>
  <dc:creator>البوربوينت الإسلامي</dc:creator>
  <cp:lastModifiedBy>البوربوينت الإسلامي</cp:lastModifiedBy>
  <cp:revision>3</cp:revision>
  <dcterms:created xsi:type="dcterms:W3CDTF">2026-06-14T03:46:46Z</dcterms:created>
  <dcterms:modified xsi:type="dcterms:W3CDTF">2026-06-14T05:27:59Z</dcterms:modified>
</cp:coreProperties>
</file>