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5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070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700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8396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5712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0514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38984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2605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7617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95455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48781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5495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A6F37-956A-4675-9354-FA9872604FBB}" type="datetimeFigureOut">
              <a:rPr lang="ar-JO" smtClean="0"/>
              <a:t>20/07/1439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F206C-E3D0-4054-859A-3314AC3927C5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8164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>
            <a:hlinkClick r:id="" action="ppaction://hlinkshowjump?jump=nextslide"/>
          </p:cNvPr>
          <p:cNvSpPr/>
          <p:nvPr/>
        </p:nvSpPr>
        <p:spPr>
          <a:xfrm>
            <a:off x="5018468" y="2917065"/>
            <a:ext cx="2155064" cy="1023870"/>
          </a:xfrm>
          <a:prstGeom prst="flowChartAlternateProcess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800" dirty="0" smtClean="0"/>
              <a:t>ابدأ</a:t>
            </a:r>
            <a:endParaRPr lang="ar-JO" sz="4800" dirty="0"/>
          </a:p>
        </p:txBody>
      </p:sp>
    </p:spTree>
    <p:extLst>
      <p:ext uri="{BB962C8B-B14F-4D97-AF65-F5344CB8AC3E}">
        <p14:creationId xmlns:p14="http://schemas.microsoft.com/office/powerpoint/2010/main" val="3530106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457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0902" y="2657255"/>
            <a:ext cx="6890197" cy="769441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ar-JO" sz="4400" dirty="0" smtClean="0">
                <a:solidFill>
                  <a:srgbClr val="C00000"/>
                </a:solidFill>
                <a:latin typeface="djadli_khatAnnasr" panose="02000000000000000000" pitchFamily="2" charset="-78"/>
                <a:cs typeface="+mj-cs"/>
              </a:rPr>
              <a:t>أوفيسنا ملتقى الأوفيس العربي الأول</a:t>
            </a:r>
            <a:endParaRPr lang="ar-JO" sz="4400" dirty="0">
              <a:solidFill>
                <a:srgbClr val="C00000"/>
              </a:solidFill>
              <a:latin typeface="djadli_khatAnnasr" panose="02000000000000000000" pitchFamily="2" charset="-78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902" y="3937941"/>
            <a:ext cx="6890197" cy="830997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Estrangelo Edessa" panose="03080600000000000000" pitchFamily="66" charset="0"/>
                <a:cs typeface="+mj-cs"/>
              </a:rPr>
              <a:t>www.officena.net</a:t>
            </a:r>
            <a:endParaRPr lang="ar-JO" sz="4800" dirty="0">
              <a:solidFill>
                <a:schemeClr val="accent1">
                  <a:lumMod val="50000"/>
                </a:schemeClr>
              </a:solidFill>
              <a:latin typeface="Estrangelo Edessa" panose="03080600000000000000" pitchFamily="66" charset="0"/>
              <a:cs typeface="+mj-cs"/>
            </a:endParaRP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 rot="10800000" flipH="1" flipV="1">
            <a:off x="5017801" y="2917801"/>
            <a:ext cx="2156400" cy="1022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dirty="0" smtClean="0"/>
              <a:t>رجوع</a:t>
            </a:r>
            <a:endParaRPr lang="ar-JO" sz="4000" dirty="0"/>
          </a:p>
        </p:txBody>
      </p:sp>
    </p:spTree>
    <p:extLst>
      <p:ext uri="{BB962C8B-B14F-4D97-AF65-F5344CB8AC3E}">
        <p14:creationId xmlns:p14="http://schemas.microsoft.com/office/powerpoint/2010/main" val="388274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xit" presetSubtype="1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/>
      <p:bldP spid="3" grpId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djadli_khatAnnasr</vt:lpstr>
      <vt:lpstr>Estrangelo Edessa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هاني العلي</dc:creator>
  <cp:lastModifiedBy>هاني العلي</cp:lastModifiedBy>
  <cp:revision>8</cp:revision>
  <dcterms:created xsi:type="dcterms:W3CDTF">2018-04-05T16:06:53Z</dcterms:created>
  <dcterms:modified xsi:type="dcterms:W3CDTF">2018-04-05T17:12:45Z</dcterms:modified>
</cp:coreProperties>
</file>