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752" y="-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93730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31453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49416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36122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11721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93152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34054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98314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89574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59279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48927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0C3C8-9E01-4AAF-93C7-F9B284C9D675}" type="datetimeFigureOut">
              <a:rPr lang="ar-SA" smtClean="0"/>
              <a:t>1445/03/08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B85F-2A83-473D-9054-2B579FF1F453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26504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90EAD30-650B-4C09-C173-84B02457B0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070194"/>
              </p:ext>
            </p:extLst>
          </p:nvPr>
        </p:nvGraphicFramePr>
        <p:xfrm>
          <a:off x="565485" y="1295400"/>
          <a:ext cx="5149515" cy="370840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1029903">
                  <a:extLst>
                    <a:ext uri="{9D8B030D-6E8A-4147-A177-3AD203B41FA5}">
                      <a16:colId xmlns:a16="http://schemas.microsoft.com/office/drawing/2014/main" val="2549472391"/>
                    </a:ext>
                  </a:extLst>
                </a:gridCol>
                <a:gridCol w="1029903">
                  <a:extLst>
                    <a:ext uri="{9D8B030D-6E8A-4147-A177-3AD203B41FA5}">
                      <a16:colId xmlns:a16="http://schemas.microsoft.com/office/drawing/2014/main" val="4293650194"/>
                    </a:ext>
                  </a:extLst>
                </a:gridCol>
                <a:gridCol w="1525883">
                  <a:extLst>
                    <a:ext uri="{9D8B030D-6E8A-4147-A177-3AD203B41FA5}">
                      <a16:colId xmlns:a16="http://schemas.microsoft.com/office/drawing/2014/main" val="3975455562"/>
                    </a:ext>
                  </a:extLst>
                </a:gridCol>
                <a:gridCol w="1563826">
                  <a:extLst>
                    <a:ext uri="{9D8B030D-6E8A-4147-A177-3AD203B41FA5}">
                      <a16:colId xmlns:a16="http://schemas.microsoft.com/office/drawing/2014/main" val="1576390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1200" dirty="0"/>
                        <a:t>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200" dirty="0"/>
                        <a:t>الاسم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200" dirty="0"/>
                        <a:t>تاريخ الميلاد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200" dirty="0"/>
                        <a:t>الوظيفة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591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692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5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HUSSAIN KAMAL</dc:creator>
  <cp:lastModifiedBy>HUSSAIN KAMAL</cp:lastModifiedBy>
  <cp:revision>4</cp:revision>
  <dcterms:created xsi:type="dcterms:W3CDTF">2023-09-22T07:29:43Z</dcterms:created>
  <dcterms:modified xsi:type="dcterms:W3CDTF">2023-09-22T08:25:24Z</dcterms:modified>
</cp:coreProperties>
</file>