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37" d="100"/>
          <a:sy n="37" d="100"/>
        </p:scale>
        <p:origin x="-7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619D2-5079-4132-B67D-A4A19F2D9A05}" type="datetimeFigureOut">
              <a:rPr lang="ar-SA" smtClean="0"/>
              <a:pPr/>
              <a:t>03/03/1430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284EC-B7DB-40C0-AF3D-5A9E54E14EC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1000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Administrator\Desktop\&#1575;&#1606;&#1575;&#1588;&#1610;&#1583;%20&#1576;&#1589;&#1610;&#1594;&#1577;%20MP3\1.wav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76600"/>
            <a:ext cx="8229600" cy="1143000"/>
          </a:xfrm>
        </p:spPr>
        <p:txBody>
          <a:bodyPr/>
          <a:lstStyle/>
          <a:p>
            <a:r>
              <a:rPr lang="en-US" dirty="0" smtClean="0"/>
              <a:t>1</a:t>
            </a:r>
            <a:endParaRPr lang="ar-SA" dirty="0"/>
          </a:p>
        </p:txBody>
      </p:sp>
      <p:pic>
        <p:nvPicPr>
          <p:cNvPr id="3" name="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3">
                <p:cTn id="7" repeatCount="1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</Words>
  <Application>Microsoft Office PowerPoint</Application>
  <PresentationFormat>عرض على الشاشة (3:4)‏</PresentationFormat>
  <Paragraphs>13</Paragraphs>
  <Slides>13</Slides>
  <Notes>0</Notes>
  <HiddenSlides>0</HiddenSlides>
  <MMClips>1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14" baseType="lpstr">
      <vt:lpstr>سمة Office</vt:lpstr>
      <vt:lpstr>1</vt:lpstr>
      <vt:lpstr>2</vt:lpstr>
      <vt:lpstr>3</vt:lpstr>
      <vt:lpstr>4</vt:lpstr>
      <vt:lpstr>5</vt:lpstr>
      <vt:lpstr>5</vt:lpstr>
      <vt:lpstr>6</vt:lpstr>
      <vt:lpstr>7</vt:lpstr>
      <vt:lpstr>8</vt:lpstr>
      <vt:lpstr>9</vt:lpstr>
      <vt:lpstr>10</vt:lpstr>
      <vt:lpstr>11</vt:lpstr>
      <vt:lpstr>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لا يوجد</dc:creator>
  <cp:lastModifiedBy>لا يوجد</cp:lastModifiedBy>
  <cp:revision>2</cp:revision>
  <dcterms:created xsi:type="dcterms:W3CDTF">2009-02-26T18:45:29Z</dcterms:created>
  <dcterms:modified xsi:type="dcterms:W3CDTF">2009-02-27T11:33:35Z</dcterms:modified>
</cp:coreProperties>
</file>