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ar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18706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22459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21274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17317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8538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4751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11985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42965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4501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49725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00507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51C68-DB68-48A6-BF84-CC6D459C79BD}" type="datetimeFigureOut">
              <a:rPr lang="ar-SA" smtClean="0"/>
              <a:t>05/08/1438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93823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593" y="762332"/>
            <a:ext cx="9587301" cy="533333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149008" y="2493191"/>
            <a:ext cx="569844" cy="93580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40461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osama</dc:creator>
  <cp:lastModifiedBy>osama</cp:lastModifiedBy>
  <cp:revision>1</cp:revision>
  <dcterms:created xsi:type="dcterms:W3CDTF">2017-05-01T12:17:15Z</dcterms:created>
  <dcterms:modified xsi:type="dcterms:W3CDTF">2017-05-01T12:17:17Z</dcterms:modified>
</cp:coreProperties>
</file>